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661" r:id="rId2"/>
    <p:sldMasterId id="2147483648" r:id="rId3"/>
  </p:sldMasterIdLst>
  <p:notesMasterIdLst>
    <p:notesMasterId r:id="rId43"/>
  </p:notesMasterIdLst>
  <p:sldIdLst>
    <p:sldId id="257" r:id="rId4"/>
    <p:sldId id="668" r:id="rId5"/>
    <p:sldId id="655" r:id="rId6"/>
    <p:sldId id="693" r:id="rId7"/>
    <p:sldId id="694" r:id="rId8"/>
    <p:sldId id="711" r:id="rId9"/>
    <p:sldId id="713" r:id="rId10"/>
    <p:sldId id="691" r:id="rId11"/>
    <p:sldId id="678" r:id="rId12"/>
    <p:sldId id="695" r:id="rId13"/>
    <p:sldId id="712" r:id="rId14"/>
    <p:sldId id="710" r:id="rId15"/>
    <p:sldId id="709" r:id="rId16"/>
    <p:sldId id="665" r:id="rId17"/>
    <p:sldId id="696" r:id="rId18"/>
    <p:sldId id="697" r:id="rId19"/>
    <p:sldId id="700" r:id="rId20"/>
    <p:sldId id="701" r:id="rId21"/>
    <p:sldId id="702" r:id="rId22"/>
    <p:sldId id="703" r:id="rId23"/>
    <p:sldId id="704" r:id="rId24"/>
    <p:sldId id="698" r:id="rId25"/>
    <p:sldId id="675" r:id="rId26"/>
    <p:sldId id="699" r:id="rId27"/>
    <p:sldId id="705" r:id="rId28"/>
    <p:sldId id="714" r:id="rId29"/>
    <p:sldId id="715" r:id="rId30"/>
    <p:sldId id="707" r:id="rId31"/>
    <p:sldId id="716" r:id="rId32"/>
    <p:sldId id="708" r:id="rId33"/>
    <p:sldId id="706" r:id="rId34"/>
    <p:sldId id="720" r:id="rId35"/>
    <p:sldId id="717" r:id="rId36"/>
    <p:sldId id="719" r:id="rId37"/>
    <p:sldId id="687" r:id="rId38"/>
    <p:sldId id="689" r:id="rId39"/>
    <p:sldId id="718" r:id="rId40"/>
    <p:sldId id="671" r:id="rId41"/>
    <p:sldId id="66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C723B1-CE79-43EB-508A-25DDD4D06AA3}" name="Kate Lamont" initials="KL" userId="S::Kate@thriveaged.com.au::69ecdd05-46c8-4e0e-b9e2-fb8812f66c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29C287-D4C0-430A-AC63-920F4511E6AF}" v="707" dt="2025-01-22T22:08:27.767"/>
    <p1510:client id="{18D14090-D729-40B7-8F73-5741580A7041}" v="19" dt="2025-01-22T21:39:59.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54864" autoAdjust="0"/>
  </p:normalViewPr>
  <p:slideViewPr>
    <p:cSldViewPr snapToGrid="0">
      <p:cViewPr varScale="1">
        <p:scale>
          <a:sx n="37" d="100"/>
          <a:sy n="37" d="100"/>
        </p:scale>
        <p:origin x="17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Kirby" userId="00fa065b-383e-4075-8cd6-055655bb0c78" providerId="ADAL" clId="{0829C287-D4C0-430A-AC63-920F4511E6AF}"/>
    <pc:docChg chg="undo custSel addSld delSld modSld sldOrd addMainMaster delMainMaster modMainMaster">
      <pc:chgData name="Kathy Kirby" userId="00fa065b-383e-4075-8cd6-055655bb0c78" providerId="ADAL" clId="{0829C287-D4C0-430A-AC63-920F4511E6AF}" dt="2025-01-22T22:23:30.146" v="20924" actId="114"/>
      <pc:docMkLst>
        <pc:docMk/>
      </pc:docMkLst>
      <pc:sldChg chg="modSp mod">
        <pc:chgData name="Kathy Kirby" userId="00fa065b-383e-4075-8cd6-055655bb0c78" providerId="ADAL" clId="{0829C287-D4C0-430A-AC63-920F4511E6AF}" dt="2025-01-21T02:59:21.079" v="6" actId="1076"/>
        <pc:sldMkLst>
          <pc:docMk/>
          <pc:sldMk cId="0" sldId="257"/>
        </pc:sldMkLst>
        <pc:spChg chg="mod">
          <ac:chgData name="Kathy Kirby" userId="00fa065b-383e-4075-8cd6-055655bb0c78" providerId="ADAL" clId="{0829C287-D4C0-430A-AC63-920F4511E6AF}" dt="2025-01-21T02:59:08.196" v="2" actId="20577"/>
          <ac:spMkLst>
            <pc:docMk/>
            <pc:sldMk cId="0" sldId="257"/>
            <ac:spMk id="2" creationId="{D58A423C-530A-1EE8-3362-3531B58AECA0}"/>
          </ac:spMkLst>
        </pc:spChg>
        <pc:spChg chg="mod">
          <ac:chgData name="Kathy Kirby" userId="00fa065b-383e-4075-8cd6-055655bb0c78" providerId="ADAL" clId="{0829C287-D4C0-430A-AC63-920F4511E6AF}" dt="2025-01-21T02:59:16.446" v="5" actId="20577"/>
          <ac:spMkLst>
            <pc:docMk/>
            <pc:sldMk cId="0" sldId="257"/>
            <ac:spMk id="88" creationId="{00000000-0000-0000-0000-000000000000}"/>
          </ac:spMkLst>
        </pc:spChg>
        <pc:picChg chg="mod">
          <ac:chgData name="Kathy Kirby" userId="00fa065b-383e-4075-8cd6-055655bb0c78" providerId="ADAL" clId="{0829C287-D4C0-430A-AC63-920F4511E6AF}" dt="2025-01-21T02:59:09.945" v="3" actId="1076"/>
          <ac:picMkLst>
            <pc:docMk/>
            <pc:sldMk cId="0" sldId="257"/>
            <ac:picMk id="6" creationId="{EC4C8500-82BB-814A-DE5B-1796E8BE64ED}"/>
          </ac:picMkLst>
        </pc:picChg>
        <pc:picChg chg="mod">
          <ac:chgData name="Kathy Kirby" userId="00fa065b-383e-4075-8cd6-055655bb0c78" providerId="ADAL" clId="{0829C287-D4C0-430A-AC63-920F4511E6AF}" dt="2025-01-21T02:59:21.079" v="6" actId="1076"/>
          <ac:picMkLst>
            <pc:docMk/>
            <pc:sldMk cId="0" sldId="257"/>
            <ac:picMk id="8" creationId="{940B34DB-9C69-5DE9-31BB-4934502B04FB}"/>
          </ac:picMkLst>
        </pc:picChg>
      </pc:sldChg>
      <pc:sldChg chg="addSp delSp modSp mod setBg modNotesTx">
        <pc:chgData name="Kathy Kirby" userId="00fa065b-383e-4075-8cd6-055655bb0c78" providerId="ADAL" clId="{0829C287-D4C0-430A-AC63-920F4511E6AF}" dt="2025-01-22T22:08:36.873" v="19257" actId="5793"/>
        <pc:sldMkLst>
          <pc:docMk/>
          <pc:sldMk cId="3920029087" sldId="655"/>
        </pc:sldMkLst>
        <pc:spChg chg="mod">
          <ac:chgData name="Kathy Kirby" userId="00fa065b-383e-4075-8cd6-055655bb0c78" providerId="ADAL" clId="{0829C287-D4C0-430A-AC63-920F4511E6AF}" dt="2025-01-22T22:08:08.409" v="19242" actId="207"/>
          <ac:spMkLst>
            <pc:docMk/>
            <pc:sldMk cId="3920029087" sldId="655"/>
            <ac:spMk id="3" creationId="{6A94FD21-9B14-4C59-BA1C-FD34490033A7}"/>
          </ac:spMkLst>
        </pc:spChg>
        <pc:spChg chg="mod ord">
          <ac:chgData name="Kathy Kirby" userId="00fa065b-383e-4075-8cd6-055655bb0c78" providerId="ADAL" clId="{0829C287-D4C0-430A-AC63-920F4511E6AF}" dt="2025-01-22T22:08:36.873" v="19257" actId="5793"/>
          <ac:spMkLst>
            <pc:docMk/>
            <pc:sldMk cId="3920029087" sldId="655"/>
            <ac:spMk id="4" creationId="{224E8926-7892-DF74-3B49-63077309D7D4}"/>
          </ac:spMkLst>
        </pc:spChg>
        <pc:spChg chg="add">
          <ac:chgData name="Kathy Kirby" userId="00fa065b-383e-4075-8cd6-055655bb0c78" providerId="ADAL" clId="{0829C287-D4C0-430A-AC63-920F4511E6AF}" dt="2025-01-22T22:05:36.031" v="19220"/>
          <ac:spMkLst>
            <pc:docMk/>
            <pc:sldMk cId="3920029087" sldId="655"/>
            <ac:spMk id="5" creationId="{65841DD6-3D39-ABAD-DB1C-8C6EF45EC5A3}"/>
          </ac:spMkLst>
        </pc:spChg>
        <pc:spChg chg="add mod">
          <ac:chgData name="Kathy Kirby" userId="00fa065b-383e-4075-8cd6-055655bb0c78" providerId="ADAL" clId="{0829C287-D4C0-430A-AC63-920F4511E6AF}" dt="2025-01-22T22:05:50.831" v="19226" actId="14100"/>
          <ac:spMkLst>
            <pc:docMk/>
            <pc:sldMk cId="3920029087" sldId="655"/>
            <ac:spMk id="6" creationId="{8B04EDCC-7D3D-5E3A-C561-C7C5D9C763E1}"/>
          </ac:spMkLst>
        </pc:spChg>
        <pc:spChg chg="add del mod ord">
          <ac:chgData name="Kathy Kirby" userId="00fa065b-383e-4075-8cd6-055655bb0c78" providerId="ADAL" clId="{0829C287-D4C0-430A-AC63-920F4511E6AF}" dt="2025-01-22T22:08:26.347" v="19252" actId="478"/>
          <ac:spMkLst>
            <pc:docMk/>
            <pc:sldMk cId="3920029087" sldId="655"/>
            <ac:spMk id="7" creationId="{A0B77FA3-C138-83A5-84E4-F9E9FCE96526}"/>
          </ac:spMkLst>
        </pc:spChg>
        <pc:spChg chg="add mod">
          <ac:chgData name="Kathy Kirby" userId="00fa065b-383e-4075-8cd6-055655bb0c78" providerId="ADAL" clId="{0829C287-D4C0-430A-AC63-920F4511E6AF}" dt="2025-01-22T22:06:08.766" v="19228"/>
          <ac:spMkLst>
            <pc:docMk/>
            <pc:sldMk cId="3920029087" sldId="655"/>
            <ac:spMk id="8" creationId="{4A3A662B-E328-EA49-DF8C-9068EC1D2084}"/>
          </ac:spMkLst>
        </pc:spChg>
        <pc:spChg chg="add del">
          <ac:chgData name="Kathy Kirby" userId="00fa065b-383e-4075-8cd6-055655bb0c78" providerId="ADAL" clId="{0829C287-D4C0-430A-AC63-920F4511E6AF}" dt="2025-01-22T22:03:28.551" v="19216" actId="26606"/>
          <ac:spMkLst>
            <pc:docMk/>
            <pc:sldMk cId="3920029087" sldId="655"/>
            <ac:spMk id="5129" creationId="{F13C74B1-5B17-4795-BED0-7140497B445A}"/>
          </ac:spMkLst>
        </pc:spChg>
        <pc:spChg chg="add del">
          <ac:chgData name="Kathy Kirby" userId="00fa065b-383e-4075-8cd6-055655bb0c78" providerId="ADAL" clId="{0829C287-D4C0-430A-AC63-920F4511E6AF}" dt="2025-01-22T22:03:28.551" v="19216" actId="26606"/>
          <ac:spMkLst>
            <pc:docMk/>
            <pc:sldMk cId="3920029087" sldId="655"/>
            <ac:spMk id="5131" creationId="{D4974D33-8DC5-464E-8C6D-BE58F0669C17}"/>
          </ac:spMkLst>
        </pc:spChg>
        <pc:spChg chg="add del">
          <ac:chgData name="Kathy Kirby" userId="00fa065b-383e-4075-8cd6-055655bb0c78" providerId="ADAL" clId="{0829C287-D4C0-430A-AC63-920F4511E6AF}" dt="2025-01-22T22:05:41.005" v="19223" actId="26606"/>
          <ac:spMkLst>
            <pc:docMk/>
            <pc:sldMk cId="3920029087" sldId="655"/>
            <ac:spMk id="5133" creationId="{45D37F4E-DDB4-456B-97E0-9937730A039F}"/>
          </ac:spMkLst>
        </pc:spChg>
        <pc:spChg chg="add del">
          <ac:chgData name="Kathy Kirby" userId="00fa065b-383e-4075-8cd6-055655bb0c78" providerId="ADAL" clId="{0829C287-D4C0-430A-AC63-920F4511E6AF}" dt="2025-01-22T22:05:41.005" v="19223" actId="26606"/>
          <ac:spMkLst>
            <pc:docMk/>
            <pc:sldMk cId="3920029087" sldId="655"/>
            <ac:spMk id="5134" creationId="{B2DD41CD-8F47-4F56-AD12-4E2FF7696987}"/>
          </ac:spMkLst>
        </pc:spChg>
        <pc:spChg chg="add del">
          <ac:chgData name="Kathy Kirby" userId="00fa065b-383e-4075-8cd6-055655bb0c78" providerId="ADAL" clId="{0829C287-D4C0-430A-AC63-920F4511E6AF}" dt="2025-01-22T22:07:48.595" v="19237" actId="26606"/>
          <ac:spMkLst>
            <pc:docMk/>
            <pc:sldMk cId="3920029087" sldId="655"/>
            <ac:spMk id="5137" creationId="{F13C74B1-5B17-4795-BED0-7140497B445A}"/>
          </ac:spMkLst>
        </pc:spChg>
        <pc:spChg chg="add del">
          <ac:chgData name="Kathy Kirby" userId="00fa065b-383e-4075-8cd6-055655bb0c78" providerId="ADAL" clId="{0829C287-D4C0-430A-AC63-920F4511E6AF}" dt="2025-01-22T22:07:48.595" v="19237" actId="26606"/>
          <ac:spMkLst>
            <pc:docMk/>
            <pc:sldMk cId="3920029087" sldId="655"/>
            <ac:spMk id="5139" creationId="{D4974D33-8DC5-464E-8C6D-BE58F0669C17}"/>
          </ac:spMkLst>
        </pc:spChg>
        <pc:spChg chg="add">
          <ac:chgData name="Kathy Kirby" userId="00fa065b-383e-4075-8cd6-055655bb0c78" providerId="ADAL" clId="{0829C287-D4C0-430A-AC63-920F4511E6AF}" dt="2025-01-22T22:07:48.634" v="19238" actId="26606"/>
          <ac:spMkLst>
            <pc:docMk/>
            <pc:sldMk cId="3920029087" sldId="655"/>
            <ac:spMk id="5141" creationId="{2B97F24A-32CE-4C1C-A50D-3016B394DCFB}"/>
          </ac:spMkLst>
        </pc:spChg>
        <pc:spChg chg="add">
          <ac:chgData name="Kathy Kirby" userId="00fa065b-383e-4075-8cd6-055655bb0c78" providerId="ADAL" clId="{0829C287-D4C0-430A-AC63-920F4511E6AF}" dt="2025-01-22T22:07:48.634" v="19238" actId="26606"/>
          <ac:spMkLst>
            <pc:docMk/>
            <pc:sldMk cId="3920029087" sldId="655"/>
            <ac:spMk id="5142" creationId="{CD8B4F24-440B-49E9-B85D-733523DC064B}"/>
          </ac:spMkLst>
        </pc:spChg>
        <pc:picChg chg="ord">
          <ac:chgData name="Kathy Kirby" userId="00fa065b-383e-4075-8cd6-055655bb0c78" providerId="ADAL" clId="{0829C287-D4C0-430A-AC63-920F4511E6AF}" dt="2025-01-22T22:07:48.634" v="19238" actId="26606"/>
          <ac:picMkLst>
            <pc:docMk/>
            <pc:sldMk cId="3920029087" sldId="655"/>
            <ac:picMk id="2" creationId="{F96176F6-DCEF-8347-65C3-3785927F3203}"/>
          </ac:picMkLst>
        </pc:picChg>
        <pc:picChg chg="add del mod">
          <ac:chgData name="Kathy Kirby" userId="00fa065b-383e-4075-8cd6-055655bb0c78" providerId="ADAL" clId="{0829C287-D4C0-430A-AC63-920F4511E6AF}" dt="2025-01-22T22:06:15.401" v="19232" actId="478"/>
          <ac:picMkLst>
            <pc:docMk/>
            <pc:sldMk cId="3920029087" sldId="655"/>
            <ac:picMk id="5122" creationId="{B66360FB-B50D-E7F0-CC8B-BD001AB793DA}"/>
          </ac:picMkLst>
        </pc:picChg>
        <pc:picChg chg="add del mod">
          <ac:chgData name="Kathy Kirby" userId="00fa065b-383e-4075-8cd6-055655bb0c78" providerId="ADAL" clId="{0829C287-D4C0-430A-AC63-920F4511E6AF}" dt="2025-01-22T22:05:41.005" v="19223" actId="26606"/>
          <ac:picMkLst>
            <pc:docMk/>
            <pc:sldMk cId="3920029087" sldId="655"/>
            <ac:picMk id="5124" creationId="{5BC60B7D-2419-AA61-C199-AC28E5AB9DEC}"/>
          </ac:picMkLst>
        </pc:picChg>
        <pc:picChg chg="add mod">
          <ac:chgData name="Kathy Kirby" userId="00fa065b-383e-4075-8cd6-055655bb0c78" providerId="ADAL" clId="{0829C287-D4C0-430A-AC63-920F4511E6AF}" dt="2025-01-22T22:08:27.767" v="19253" actId="1076"/>
          <ac:picMkLst>
            <pc:docMk/>
            <pc:sldMk cId="3920029087" sldId="655"/>
            <ac:picMk id="5132" creationId="{FDE1E854-F989-749C-42DB-54059745BEFE}"/>
          </ac:picMkLst>
        </pc:picChg>
      </pc:sldChg>
      <pc:sldChg chg="del">
        <pc:chgData name="Kathy Kirby" userId="00fa065b-383e-4075-8cd6-055655bb0c78" providerId="ADAL" clId="{0829C287-D4C0-430A-AC63-920F4511E6AF}" dt="2025-01-21T03:00:03.489" v="9" actId="2696"/>
        <pc:sldMkLst>
          <pc:docMk/>
          <pc:sldMk cId="3749826060" sldId="663"/>
        </pc:sldMkLst>
      </pc:sldChg>
      <pc:sldChg chg="addSp delSp modSp mod ord modNotesTx">
        <pc:chgData name="Kathy Kirby" userId="00fa065b-383e-4075-8cd6-055655bb0c78" providerId="ADAL" clId="{0829C287-D4C0-430A-AC63-920F4511E6AF}" dt="2025-01-22T21:42:18.123" v="18896" actId="1076"/>
        <pc:sldMkLst>
          <pc:docMk/>
          <pc:sldMk cId="1723905498" sldId="665"/>
        </pc:sldMkLst>
        <pc:spChg chg="mod">
          <ac:chgData name="Kathy Kirby" userId="00fa065b-383e-4075-8cd6-055655bb0c78" providerId="ADAL" clId="{0829C287-D4C0-430A-AC63-920F4511E6AF}" dt="2025-01-21T05:23:38.076" v="3017" actId="1076"/>
          <ac:spMkLst>
            <pc:docMk/>
            <pc:sldMk cId="1723905498" sldId="665"/>
            <ac:spMk id="2" creationId="{3CF42F7A-2392-7B3E-75BA-990D759A7D24}"/>
          </ac:spMkLst>
        </pc:spChg>
        <pc:spChg chg="add mod">
          <ac:chgData name="Kathy Kirby" userId="00fa065b-383e-4075-8cd6-055655bb0c78" providerId="ADAL" clId="{0829C287-D4C0-430A-AC63-920F4511E6AF}" dt="2025-01-22T03:46:01.405" v="11390" actId="20577"/>
          <ac:spMkLst>
            <pc:docMk/>
            <pc:sldMk cId="1723905498" sldId="665"/>
            <ac:spMk id="3" creationId="{91F5839B-F3EA-9E81-73B4-9E9C02CEF0C7}"/>
          </ac:spMkLst>
        </pc:spChg>
        <pc:spChg chg="add del mod">
          <ac:chgData name="Kathy Kirby" userId="00fa065b-383e-4075-8cd6-055655bb0c78" providerId="ADAL" clId="{0829C287-D4C0-430A-AC63-920F4511E6AF}" dt="2025-01-22T02:13:28.118" v="8828" actId="478"/>
          <ac:spMkLst>
            <pc:docMk/>
            <pc:sldMk cId="1723905498" sldId="665"/>
            <ac:spMk id="5" creationId="{6C1962D0-D24A-9CFB-0090-184412E52CE8}"/>
          </ac:spMkLst>
        </pc:spChg>
        <pc:spChg chg="add del mod">
          <ac:chgData name="Kathy Kirby" userId="00fa065b-383e-4075-8cd6-055655bb0c78" providerId="ADAL" clId="{0829C287-D4C0-430A-AC63-920F4511E6AF}" dt="2025-01-22T03:40:54.533" v="11004" actId="478"/>
          <ac:spMkLst>
            <pc:docMk/>
            <pc:sldMk cId="1723905498" sldId="665"/>
            <ac:spMk id="6" creationId="{53E53372-1F12-8D99-B762-52BBFA583B50}"/>
          </ac:spMkLst>
        </pc:spChg>
        <pc:picChg chg="add mod">
          <ac:chgData name="Kathy Kirby" userId="00fa065b-383e-4075-8cd6-055655bb0c78" providerId="ADAL" clId="{0829C287-D4C0-430A-AC63-920F4511E6AF}" dt="2025-01-22T21:42:18.123" v="18896" actId="1076"/>
          <ac:picMkLst>
            <pc:docMk/>
            <pc:sldMk cId="1723905498" sldId="665"/>
            <ac:picMk id="1026" creationId="{3012617F-2D57-0487-A32D-6ADC6FAB3135}"/>
          </ac:picMkLst>
        </pc:picChg>
        <pc:picChg chg="del">
          <ac:chgData name="Kathy Kirby" userId="00fa065b-383e-4075-8cd6-055655bb0c78" providerId="ADAL" clId="{0829C287-D4C0-430A-AC63-920F4511E6AF}" dt="2025-01-21T02:59:46.601" v="8" actId="478"/>
          <ac:picMkLst>
            <pc:docMk/>
            <pc:sldMk cId="1723905498" sldId="665"/>
            <ac:picMk id="1026" creationId="{7FFFF7BA-71D3-0A09-33B6-86E8665821B2}"/>
          </ac:picMkLst>
        </pc:picChg>
      </pc:sldChg>
      <pc:sldChg chg="del">
        <pc:chgData name="Kathy Kirby" userId="00fa065b-383e-4075-8cd6-055655bb0c78" providerId="ADAL" clId="{0829C287-D4C0-430A-AC63-920F4511E6AF}" dt="2025-01-21T03:00:03.489" v="9" actId="2696"/>
        <pc:sldMkLst>
          <pc:docMk/>
          <pc:sldMk cId="1554568167" sldId="667"/>
        </pc:sldMkLst>
      </pc:sldChg>
      <pc:sldChg chg="addSp modSp del mod ord">
        <pc:chgData name="Kathy Kirby" userId="00fa065b-383e-4075-8cd6-055655bb0c78" providerId="ADAL" clId="{0829C287-D4C0-430A-AC63-920F4511E6AF}" dt="2025-01-22T04:39:09.474" v="12332" actId="2696"/>
        <pc:sldMkLst>
          <pc:docMk/>
          <pc:sldMk cId="3869745515" sldId="669"/>
        </pc:sldMkLst>
        <pc:spChg chg="mod">
          <ac:chgData name="Kathy Kirby" userId="00fa065b-383e-4075-8cd6-055655bb0c78" providerId="ADAL" clId="{0829C287-D4C0-430A-AC63-920F4511E6AF}" dt="2025-01-21T03:01:24.914" v="16" actId="20577"/>
          <ac:spMkLst>
            <pc:docMk/>
            <pc:sldMk cId="3869745515" sldId="669"/>
            <ac:spMk id="3" creationId="{C005394C-B460-BBCD-05F2-FBA1F96BAF8E}"/>
          </ac:spMkLst>
        </pc:spChg>
        <pc:spChg chg="add mod">
          <ac:chgData name="Kathy Kirby" userId="00fa065b-383e-4075-8cd6-055655bb0c78" providerId="ADAL" clId="{0829C287-D4C0-430A-AC63-920F4511E6AF}" dt="2025-01-21T03:08:55.175" v="704" actId="20577"/>
          <ac:spMkLst>
            <pc:docMk/>
            <pc:sldMk cId="3869745515" sldId="669"/>
            <ac:spMk id="4" creationId="{E1F8D298-BC3A-ECD9-6026-B1FB6EF50975}"/>
          </ac:spMkLst>
        </pc:spChg>
        <pc:spChg chg="mod">
          <ac:chgData name="Kathy Kirby" userId="00fa065b-383e-4075-8cd6-055655bb0c78" providerId="ADAL" clId="{0829C287-D4C0-430A-AC63-920F4511E6AF}" dt="2025-01-21T03:08:06.767" v="610" actId="27636"/>
          <ac:spMkLst>
            <pc:docMk/>
            <pc:sldMk cId="3869745515" sldId="669"/>
            <ac:spMk id="105" creationId="{00000000-0000-0000-0000-000000000000}"/>
          </ac:spMkLst>
        </pc:spChg>
      </pc:sldChg>
      <pc:sldChg chg="add del">
        <pc:chgData name="Kathy Kirby" userId="00fa065b-383e-4075-8cd6-055655bb0c78" providerId="ADAL" clId="{0829C287-D4C0-430A-AC63-920F4511E6AF}" dt="2025-01-21T03:00:36.190" v="12" actId="2696"/>
        <pc:sldMkLst>
          <pc:docMk/>
          <pc:sldMk cId="2155161462" sldId="670"/>
        </pc:sldMkLst>
      </pc:sldChg>
      <pc:sldChg chg="modSp mod ord">
        <pc:chgData name="Kathy Kirby" userId="00fa065b-383e-4075-8cd6-055655bb0c78" providerId="ADAL" clId="{0829C287-D4C0-430A-AC63-920F4511E6AF}" dt="2025-01-22T21:58:17.937" v="19175"/>
        <pc:sldMkLst>
          <pc:docMk/>
          <pc:sldMk cId="2983244554" sldId="671"/>
        </pc:sldMkLst>
        <pc:spChg chg="mod">
          <ac:chgData name="Kathy Kirby" userId="00fa065b-383e-4075-8cd6-055655bb0c78" providerId="ADAL" clId="{0829C287-D4C0-430A-AC63-920F4511E6AF}" dt="2025-01-21T05:25:53.696" v="3040" actId="5793"/>
          <ac:spMkLst>
            <pc:docMk/>
            <pc:sldMk cId="2983244554" sldId="671"/>
            <ac:spMk id="105" creationId="{00000000-0000-0000-0000-000000000000}"/>
          </ac:spMkLst>
        </pc:spChg>
        <pc:spChg chg="mod">
          <ac:chgData name="Kathy Kirby" userId="00fa065b-383e-4075-8cd6-055655bb0c78" providerId="ADAL" clId="{0829C287-D4C0-430A-AC63-920F4511E6AF}" dt="2025-01-22T21:42:47.630" v="18897" actId="1076"/>
          <ac:spMkLst>
            <pc:docMk/>
            <pc:sldMk cId="2983244554" sldId="671"/>
            <ac:spMk id="106" creationId="{00000000-0000-0000-0000-000000000000}"/>
          </ac:spMkLst>
        </pc:spChg>
      </pc:sldChg>
      <pc:sldChg chg="del">
        <pc:chgData name="Kathy Kirby" userId="00fa065b-383e-4075-8cd6-055655bb0c78" providerId="ADAL" clId="{0829C287-D4C0-430A-AC63-920F4511E6AF}" dt="2025-01-21T03:00:03.489" v="9" actId="2696"/>
        <pc:sldMkLst>
          <pc:docMk/>
          <pc:sldMk cId="3498007326" sldId="672"/>
        </pc:sldMkLst>
      </pc:sldChg>
      <pc:sldChg chg="del">
        <pc:chgData name="Kathy Kirby" userId="00fa065b-383e-4075-8cd6-055655bb0c78" providerId="ADAL" clId="{0829C287-D4C0-430A-AC63-920F4511E6AF}" dt="2025-01-21T03:01:10.408" v="13" actId="2696"/>
        <pc:sldMkLst>
          <pc:docMk/>
          <pc:sldMk cId="2228637291" sldId="673"/>
        </pc:sldMkLst>
      </pc:sldChg>
      <pc:sldChg chg="add del">
        <pc:chgData name="Kathy Kirby" userId="00fa065b-383e-4075-8cd6-055655bb0c78" providerId="ADAL" clId="{0829C287-D4C0-430A-AC63-920F4511E6AF}" dt="2025-01-21T03:00:36.190" v="12" actId="2696"/>
        <pc:sldMkLst>
          <pc:docMk/>
          <pc:sldMk cId="1585825663" sldId="674"/>
        </pc:sldMkLst>
      </pc:sldChg>
      <pc:sldChg chg="add del ord modNotesTx">
        <pc:chgData name="Kathy Kirby" userId="00fa065b-383e-4075-8cd6-055655bb0c78" providerId="ADAL" clId="{0829C287-D4C0-430A-AC63-920F4511E6AF}" dt="2025-01-22T21:14:19.081" v="15343" actId="5793"/>
        <pc:sldMkLst>
          <pc:docMk/>
          <pc:sldMk cId="1666008467" sldId="675"/>
        </pc:sldMkLst>
      </pc:sldChg>
      <pc:sldChg chg="add del">
        <pc:chgData name="Kathy Kirby" userId="00fa065b-383e-4075-8cd6-055655bb0c78" providerId="ADAL" clId="{0829C287-D4C0-430A-AC63-920F4511E6AF}" dt="2025-01-21T03:00:36.190" v="12" actId="2696"/>
        <pc:sldMkLst>
          <pc:docMk/>
          <pc:sldMk cId="3173459059" sldId="676"/>
        </pc:sldMkLst>
      </pc:sldChg>
      <pc:sldChg chg="del modNotesTx">
        <pc:chgData name="Kathy Kirby" userId="00fa065b-383e-4075-8cd6-055655bb0c78" providerId="ADAL" clId="{0829C287-D4C0-430A-AC63-920F4511E6AF}" dt="2025-01-21T03:13:04.968" v="733" actId="2696"/>
        <pc:sldMkLst>
          <pc:docMk/>
          <pc:sldMk cId="3600487253" sldId="677"/>
        </pc:sldMkLst>
      </pc:sldChg>
      <pc:sldChg chg="modSp mod ord modNotesTx">
        <pc:chgData name="Kathy Kirby" userId="00fa065b-383e-4075-8cd6-055655bb0c78" providerId="ADAL" clId="{0829C287-D4C0-430A-AC63-920F4511E6AF}" dt="2025-01-22T04:49:14.213" v="12546" actId="20577"/>
        <pc:sldMkLst>
          <pc:docMk/>
          <pc:sldMk cId="3186446423" sldId="678"/>
        </pc:sldMkLst>
        <pc:spChg chg="mod">
          <ac:chgData name="Kathy Kirby" userId="00fa065b-383e-4075-8cd6-055655bb0c78" providerId="ADAL" clId="{0829C287-D4C0-430A-AC63-920F4511E6AF}" dt="2025-01-21T22:46:37.490" v="4421" actId="20577"/>
          <ac:spMkLst>
            <pc:docMk/>
            <pc:sldMk cId="3186446423" sldId="678"/>
            <ac:spMk id="3" creationId="{FECEC13E-846C-7AFB-BB90-EDD208CA5D89}"/>
          </ac:spMkLst>
        </pc:spChg>
      </pc:sldChg>
      <pc:sldChg chg="del">
        <pc:chgData name="Kathy Kirby" userId="00fa065b-383e-4075-8cd6-055655bb0c78" providerId="ADAL" clId="{0829C287-D4C0-430A-AC63-920F4511E6AF}" dt="2025-01-21T03:00:03.489" v="9" actId="2696"/>
        <pc:sldMkLst>
          <pc:docMk/>
          <pc:sldMk cId="4015490470" sldId="679"/>
        </pc:sldMkLst>
      </pc:sldChg>
      <pc:sldChg chg="add del">
        <pc:chgData name="Kathy Kirby" userId="00fa065b-383e-4075-8cd6-055655bb0c78" providerId="ADAL" clId="{0829C287-D4C0-430A-AC63-920F4511E6AF}" dt="2025-01-21T03:00:36.190" v="12" actId="2696"/>
        <pc:sldMkLst>
          <pc:docMk/>
          <pc:sldMk cId="1256900582" sldId="680"/>
        </pc:sldMkLst>
      </pc:sldChg>
      <pc:sldChg chg="del">
        <pc:chgData name="Kathy Kirby" userId="00fa065b-383e-4075-8cd6-055655bb0c78" providerId="ADAL" clId="{0829C287-D4C0-430A-AC63-920F4511E6AF}" dt="2025-01-21T03:01:16.225" v="14" actId="2696"/>
        <pc:sldMkLst>
          <pc:docMk/>
          <pc:sldMk cId="3533976788" sldId="681"/>
        </pc:sldMkLst>
      </pc:sldChg>
      <pc:sldChg chg="del">
        <pc:chgData name="Kathy Kirby" userId="00fa065b-383e-4075-8cd6-055655bb0c78" providerId="ADAL" clId="{0829C287-D4C0-430A-AC63-920F4511E6AF}" dt="2025-01-21T03:01:10.408" v="13" actId="2696"/>
        <pc:sldMkLst>
          <pc:docMk/>
          <pc:sldMk cId="1507179407" sldId="682"/>
        </pc:sldMkLst>
      </pc:sldChg>
      <pc:sldChg chg="del">
        <pc:chgData name="Kathy Kirby" userId="00fa065b-383e-4075-8cd6-055655bb0c78" providerId="ADAL" clId="{0829C287-D4C0-430A-AC63-920F4511E6AF}" dt="2025-01-21T03:01:10.408" v="13" actId="2696"/>
        <pc:sldMkLst>
          <pc:docMk/>
          <pc:sldMk cId="3986476011" sldId="683"/>
        </pc:sldMkLst>
      </pc:sldChg>
      <pc:sldChg chg="del">
        <pc:chgData name="Kathy Kirby" userId="00fa065b-383e-4075-8cd6-055655bb0c78" providerId="ADAL" clId="{0829C287-D4C0-430A-AC63-920F4511E6AF}" dt="2025-01-21T03:01:10.408" v="13" actId="2696"/>
        <pc:sldMkLst>
          <pc:docMk/>
          <pc:sldMk cId="1612990431" sldId="684"/>
        </pc:sldMkLst>
      </pc:sldChg>
      <pc:sldChg chg="del">
        <pc:chgData name="Kathy Kirby" userId="00fa065b-383e-4075-8cd6-055655bb0c78" providerId="ADAL" clId="{0829C287-D4C0-430A-AC63-920F4511E6AF}" dt="2025-01-21T03:01:10.408" v="13" actId="2696"/>
        <pc:sldMkLst>
          <pc:docMk/>
          <pc:sldMk cId="2416195132" sldId="685"/>
        </pc:sldMkLst>
      </pc:sldChg>
      <pc:sldChg chg="del">
        <pc:chgData name="Kathy Kirby" userId="00fa065b-383e-4075-8cd6-055655bb0c78" providerId="ADAL" clId="{0829C287-D4C0-430A-AC63-920F4511E6AF}" dt="2025-01-21T03:01:10.408" v="13" actId="2696"/>
        <pc:sldMkLst>
          <pc:docMk/>
          <pc:sldMk cId="3594386169" sldId="686"/>
        </pc:sldMkLst>
      </pc:sldChg>
      <pc:sldChg chg="addSp modSp mod">
        <pc:chgData name="Kathy Kirby" userId="00fa065b-383e-4075-8cd6-055655bb0c78" providerId="ADAL" clId="{0829C287-D4C0-430A-AC63-920F4511E6AF}" dt="2025-01-22T21:57:41.027" v="19170" actId="14100"/>
        <pc:sldMkLst>
          <pc:docMk/>
          <pc:sldMk cId="1706283635" sldId="687"/>
        </pc:sldMkLst>
        <pc:spChg chg="add mod">
          <ac:chgData name="Kathy Kirby" userId="00fa065b-383e-4075-8cd6-055655bb0c78" providerId="ADAL" clId="{0829C287-D4C0-430A-AC63-920F4511E6AF}" dt="2025-01-22T21:57:41.027" v="19170" actId="14100"/>
          <ac:spMkLst>
            <pc:docMk/>
            <pc:sldMk cId="1706283635" sldId="687"/>
            <ac:spMk id="5" creationId="{19DF0814-42E4-9889-8CEA-81A2E77D99D8}"/>
          </ac:spMkLst>
        </pc:spChg>
        <pc:spChg chg="mod">
          <ac:chgData name="Kathy Kirby" userId="00fa065b-383e-4075-8cd6-055655bb0c78" providerId="ADAL" clId="{0829C287-D4C0-430A-AC63-920F4511E6AF}" dt="2025-01-22T21:53:50.318" v="19128" actId="1076"/>
          <ac:spMkLst>
            <pc:docMk/>
            <pc:sldMk cId="1706283635" sldId="687"/>
            <ac:spMk id="106" creationId="{00000000-0000-0000-0000-000000000000}"/>
          </ac:spMkLst>
        </pc:spChg>
        <pc:picChg chg="add mod">
          <ac:chgData name="Kathy Kirby" userId="00fa065b-383e-4075-8cd6-055655bb0c78" providerId="ADAL" clId="{0829C287-D4C0-430A-AC63-920F4511E6AF}" dt="2025-01-22T21:57:31.446" v="19167" actId="1076"/>
          <ac:picMkLst>
            <pc:docMk/>
            <pc:sldMk cId="1706283635" sldId="687"/>
            <ac:picMk id="4" creationId="{99410347-B025-096A-77EF-94C4EE89D77B}"/>
          </ac:picMkLst>
        </pc:picChg>
        <pc:picChg chg="add mod">
          <ac:chgData name="Kathy Kirby" userId="00fa065b-383e-4075-8cd6-055655bb0c78" providerId="ADAL" clId="{0829C287-D4C0-430A-AC63-920F4511E6AF}" dt="2025-01-22T21:55:08.044" v="19135" actId="14100"/>
          <ac:picMkLst>
            <pc:docMk/>
            <pc:sldMk cId="1706283635" sldId="687"/>
            <ac:picMk id="2050" creationId="{596EBA66-493A-ABE6-0234-5815C92757E1}"/>
          </ac:picMkLst>
        </pc:picChg>
        <pc:picChg chg="add mod">
          <ac:chgData name="Kathy Kirby" userId="00fa065b-383e-4075-8cd6-055655bb0c78" providerId="ADAL" clId="{0829C287-D4C0-430A-AC63-920F4511E6AF}" dt="2025-01-22T21:57:34.367" v="19168" actId="1076"/>
          <ac:picMkLst>
            <pc:docMk/>
            <pc:sldMk cId="1706283635" sldId="687"/>
            <ac:picMk id="2052" creationId="{DA56DC7E-9B7E-B9D4-8BFE-448E2A598F56}"/>
          </ac:picMkLst>
        </pc:picChg>
        <pc:picChg chg="add mod">
          <ac:chgData name="Kathy Kirby" userId="00fa065b-383e-4075-8cd6-055655bb0c78" providerId="ADAL" clId="{0829C287-D4C0-430A-AC63-920F4511E6AF}" dt="2025-01-22T21:57:36.842" v="19169" actId="1076"/>
          <ac:picMkLst>
            <pc:docMk/>
            <pc:sldMk cId="1706283635" sldId="687"/>
            <ac:picMk id="2054" creationId="{BA8FEF84-5862-56B0-739A-6CF3DA1F398D}"/>
          </ac:picMkLst>
        </pc:picChg>
      </pc:sldChg>
      <pc:sldChg chg="del">
        <pc:chgData name="Kathy Kirby" userId="00fa065b-383e-4075-8cd6-055655bb0c78" providerId="ADAL" clId="{0829C287-D4C0-430A-AC63-920F4511E6AF}" dt="2025-01-21T03:01:10.408" v="13" actId="2696"/>
        <pc:sldMkLst>
          <pc:docMk/>
          <pc:sldMk cId="273863570" sldId="688"/>
        </pc:sldMkLst>
      </pc:sldChg>
      <pc:sldChg chg="addSp delSp modSp mod">
        <pc:chgData name="Kathy Kirby" userId="00fa065b-383e-4075-8cd6-055655bb0c78" providerId="ADAL" clId="{0829C287-D4C0-430A-AC63-920F4511E6AF}" dt="2025-01-22T21:51:06.640" v="19024" actId="1076"/>
        <pc:sldMkLst>
          <pc:docMk/>
          <pc:sldMk cId="4221794213" sldId="689"/>
        </pc:sldMkLst>
        <pc:spChg chg="add mod">
          <ac:chgData name="Kathy Kirby" userId="00fa065b-383e-4075-8cd6-055655bb0c78" providerId="ADAL" clId="{0829C287-D4C0-430A-AC63-920F4511E6AF}" dt="2025-01-22T21:49:48.275" v="18967" actId="1076"/>
          <ac:spMkLst>
            <pc:docMk/>
            <pc:sldMk cId="4221794213" sldId="689"/>
            <ac:spMk id="7" creationId="{59CEE30A-1982-9A97-DE70-2C62B61750A2}"/>
          </ac:spMkLst>
        </pc:spChg>
        <pc:spChg chg="add mod">
          <ac:chgData name="Kathy Kirby" userId="00fa065b-383e-4075-8cd6-055655bb0c78" providerId="ADAL" clId="{0829C287-D4C0-430A-AC63-920F4511E6AF}" dt="2025-01-22T21:51:06.640" v="19024" actId="1076"/>
          <ac:spMkLst>
            <pc:docMk/>
            <pc:sldMk cId="4221794213" sldId="689"/>
            <ac:spMk id="8" creationId="{EB68427E-878A-5FAA-57A3-946F9706C8A8}"/>
          </ac:spMkLst>
        </pc:spChg>
        <pc:spChg chg="mod">
          <ac:chgData name="Kathy Kirby" userId="00fa065b-383e-4075-8cd6-055655bb0c78" providerId="ADAL" clId="{0829C287-D4C0-430A-AC63-920F4511E6AF}" dt="2025-01-22T05:09:58.304" v="13314" actId="27636"/>
          <ac:spMkLst>
            <pc:docMk/>
            <pc:sldMk cId="4221794213" sldId="689"/>
            <ac:spMk id="105" creationId="{00000000-0000-0000-0000-000000000000}"/>
          </ac:spMkLst>
        </pc:spChg>
        <pc:picChg chg="mod">
          <ac:chgData name="Kathy Kirby" userId="00fa065b-383e-4075-8cd6-055655bb0c78" providerId="ADAL" clId="{0829C287-D4C0-430A-AC63-920F4511E6AF}" dt="2025-01-22T21:48:44.881" v="18919" actId="1076"/>
          <ac:picMkLst>
            <pc:docMk/>
            <pc:sldMk cId="4221794213" sldId="689"/>
            <ac:picMk id="2" creationId="{B2BFF866-FD76-8181-6194-DA3E92E4E6CC}"/>
          </ac:picMkLst>
        </pc:picChg>
        <pc:picChg chg="add mod">
          <ac:chgData name="Kathy Kirby" userId="00fa065b-383e-4075-8cd6-055655bb0c78" providerId="ADAL" clId="{0829C287-D4C0-430A-AC63-920F4511E6AF}" dt="2025-01-22T21:49:39.677" v="18964" actId="1076"/>
          <ac:picMkLst>
            <pc:docMk/>
            <pc:sldMk cId="4221794213" sldId="689"/>
            <ac:picMk id="4" creationId="{2D79F744-C2BF-EFDE-78C7-133636F90F2D}"/>
          </ac:picMkLst>
        </pc:picChg>
        <pc:picChg chg="del">
          <ac:chgData name="Kathy Kirby" userId="00fa065b-383e-4075-8cd6-055655bb0c78" providerId="ADAL" clId="{0829C287-D4C0-430A-AC63-920F4511E6AF}" dt="2025-01-21T03:01:32.066" v="17" actId="478"/>
          <ac:picMkLst>
            <pc:docMk/>
            <pc:sldMk cId="4221794213" sldId="689"/>
            <ac:picMk id="4" creationId="{56B49EC9-BCA7-0FEA-0A57-821151142450}"/>
          </ac:picMkLst>
        </pc:picChg>
        <pc:picChg chg="add mod">
          <ac:chgData name="Kathy Kirby" userId="00fa065b-383e-4075-8cd6-055655bb0c78" providerId="ADAL" clId="{0829C287-D4C0-430A-AC63-920F4511E6AF}" dt="2025-01-22T21:50:20.488" v="19013" actId="1076"/>
          <ac:picMkLst>
            <pc:docMk/>
            <pc:sldMk cId="4221794213" sldId="689"/>
            <ac:picMk id="6" creationId="{0B726726-1767-FC49-887A-C23234464BD2}"/>
          </ac:picMkLst>
        </pc:picChg>
      </pc:sldChg>
      <pc:sldChg chg="add del ord">
        <pc:chgData name="Kathy Kirby" userId="00fa065b-383e-4075-8cd6-055655bb0c78" providerId="ADAL" clId="{0829C287-D4C0-430A-AC63-920F4511E6AF}" dt="2025-01-22T02:18:57.681" v="9089" actId="2696"/>
        <pc:sldMkLst>
          <pc:docMk/>
          <pc:sldMk cId="3791890650" sldId="690"/>
        </pc:sldMkLst>
      </pc:sldChg>
      <pc:sldChg chg="modSp add mod ord modNotesTx">
        <pc:chgData name="Kathy Kirby" userId="00fa065b-383e-4075-8cd6-055655bb0c78" providerId="ADAL" clId="{0829C287-D4C0-430A-AC63-920F4511E6AF}" dt="2025-01-22T21:01:45.334" v="13438" actId="20577"/>
        <pc:sldMkLst>
          <pc:docMk/>
          <pc:sldMk cId="668653628" sldId="691"/>
        </pc:sldMkLst>
        <pc:spChg chg="mod">
          <ac:chgData name="Kathy Kirby" userId="00fa065b-383e-4075-8cd6-055655bb0c78" providerId="ADAL" clId="{0829C287-D4C0-430A-AC63-920F4511E6AF}" dt="2025-01-22T21:01:45.334" v="13438" actId="20577"/>
          <ac:spMkLst>
            <pc:docMk/>
            <pc:sldMk cId="668653628" sldId="691"/>
            <ac:spMk id="2" creationId="{47D34272-CE84-5403-D082-8248032D72FC}"/>
          </ac:spMkLst>
        </pc:spChg>
        <pc:spChg chg="mod">
          <ac:chgData name="Kathy Kirby" userId="00fa065b-383e-4075-8cd6-055655bb0c78" providerId="ADAL" clId="{0829C287-D4C0-430A-AC63-920F4511E6AF}" dt="2025-01-22T01:08:08.014" v="5584" actId="20577"/>
          <ac:spMkLst>
            <pc:docMk/>
            <pc:sldMk cId="668653628" sldId="691"/>
            <ac:spMk id="3" creationId="{2D56B9AB-A86F-E327-4262-44ECADB3607F}"/>
          </ac:spMkLst>
        </pc:spChg>
      </pc:sldChg>
      <pc:sldChg chg="modSp add del mod">
        <pc:chgData name="Kathy Kirby" userId="00fa065b-383e-4075-8cd6-055655bb0c78" providerId="ADAL" clId="{0829C287-D4C0-430A-AC63-920F4511E6AF}" dt="2025-01-22T05:09:45.353" v="13296" actId="2696"/>
        <pc:sldMkLst>
          <pc:docMk/>
          <pc:sldMk cId="3209870296" sldId="692"/>
        </pc:sldMkLst>
        <pc:spChg chg="mod">
          <ac:chgData name="Kathy Kirby" userId="00fa065b-383e-4075-8cd6-055655bb0c78" providerId="ADAL" clId="{0829C287-D4C0-430A-AC63-920F4511E6AF}" dt="2025-01-22T03:33:39.130" v="10405" actId="20577"/>
          <ac:spMkLst>
            <pc:docMk/>
            <pc:sldMk cId="3209870296" sldId="692"/>
            <ac:spMk id="3" creationId="{4D6A1EDA-2C4C-5CB6-A6CD-85F9BB580FC7}"/>
          </ac:spMkLst>
        </pc:spChg>
      </pc:sldChg>
      <pc:sldChg chg="delSp modSp add mod modNotesTx">
        <pc:chgData name="Kathy Kirby" userId="00fa065b-383e-4075-8cd6-055655bb0c78" providerId="ADAL" clId="{0829C287-D4C0-430A-AC63-920F4511E6AF}" dt="2025-01-22T00:56:38.241" v="4966" actId="113"/>
        <pc:sldMkLst>
          <pc:docMk/>
          <pc:sldMk cId="1170503669" sldId="693"/>
        </pc:sldMkLst>
        <pc:spChg chg="mod">
          <ac:chgData name="Kathy Kirby" userId="00fa065b-383e-4075-8cd6-055655bb0c78" providerId="ADAL" clId="{0829C287-D4C0-430A-AC63-920F4511E6AF}" dt="2025-01-21T22:36:31.303" v="3502" actId="21"/>
          <ac:spMkLst>
            <pc:docMk/>
            <pc:sldMk cId="1170503669" sldId="693"/>
            <ac:spMk id="4" creationId="{D05C0B0D-CFCC-1C1E-F397-9A6C59A6CA32}"/>
          </ac:spMkLst>
        </pc:spChg>
        <pc:spChg chg="mod">
          <ac:chgData name="Kathy Kirby" userId="00fa065b-383e-4075-8cd6-055655bb0c78" providerId="ADAL" clId="{0829C287-D4C0-430A-AC63-920F4511E6AF}" dt="2025-01-21T05:27:00.580" v="3062" actId="20577"/>
          <ac:spMkLst>
            <pc:docMk/>
            <pc:sldMk cId="1170503669" sldId="693"/>
            <ac:spMk id="105" creationId="{696307B5-EF4F-C40D-97B3-B27927A25594}"/>
          </ac:spMkLst>
        </pc:spChg>
        <pc:picChg chg="del">
          <ac:chgData name="Kathy Kirby" userId="00fa065b-383e-4075-8cd6-055655bb0c78" providerId="ADAL" clId="{0829C287-D4C0-430A-AC63-920F4511E6AF}" dt="2025-01-21T04:22:28.994" v="1606" actId="478"/>
          <ac:picMkLst>
            <pc:docMk/>
            <pc:sldMk cId="1170503669" sldId="693"/>
            <ac:picMk id="6" creationId="{6B95F421-B912-6EF2-58D9-A11C9A74FA86}"/>
          </ac:picMkLst>
        </pc:picChg>
        <pc:picChg chg="del">
          <ac:chgData name="Kathy Kirby" userId="00fa065b-383e-4075-8cd6-055655bb0c78" providerId="ADAL" clId="{0829C287-D4C0-430A-AC63-920F4511E6AF}" dt="2025-01-21T04:22:27.945" v="1605" actId="478"/>
          <ac:picMkLst>
            <pc:docMk/>
            <pc:sldMk cId="1170503669" sldId="693"/>
            <ac:picMk id="7" creationId="{CE794850-0404-7382-E38B-DFD393B65F6B}"/>
          </ac:picMkLst>
        </pc:picChg>
      </pc:sldChg>
      <pc:sldChg chg="addSp delSp modSp add mod ord setBg modNotesTx">
        <pc:chgData name="Kathy Kirby" userId="00fa065b-383e-4075-8cd6-055655bb0c78" providerId="ADAL" clId="{0829C287-D4C0-430A-AC63-920F4511E6AF}" dt="2025-01-22T04:40:41.666" v="12357"/>
        <pc:sldMkLst>
          <pc:docMk/>
          <pc:sldMk cId="2581341980" sldId="694"/>
        </pc:sldMkLst>
        <pc:spChg chg="add mod">
          <ac:chgData name="Kathy Kirby" userId="00fa065b-383e-4075-8cd6-055655bb0c78" providerId="ADAL" clId="{0829C287-D4C0-430A-AC63-920F4511E6AF}" dt="2025-01-22T01:00:23.873" v="5142" actId="20577"/>
          <ac:spMkLst>
            <pc:docMk/>
            <pc:sldMk cId="2581341980" sldId="694"/>
            <ac:spMk id="4" creationId="{67BCF8A6-2089-0574-FE5A-7CE89D87B7C0}"/>
          </ac:spMkLst>
        </pc:spChg>
        <pc:spChg chg="add del mod">
          <ac:chgData name="Kathy Kirby" userId="00fa065b-383e-4075-8cd6-055655bb0c78" providerId="ADAL" clId="{0829C287-D4C0-430A-AC63-920F4511E6AF}" dt="2025-01-21T05:18:11.400" v="2754" actId="478"/>
          <ac:spMkLst>
            <pc:docMk/>
            <pc:sldMk cId="2581341980" sldId="694"/>
            <ac:spMk id="4" creationId="{D05C0B0D-CFCC-1C1E-F397-9A6C59A6CA32}"/>
          </ac:spMkLst>
        </pc:spChg>
        <pc:spChg chg="add del mod">
          <ac:chgData name="Kathy Kirby" userId="00fa065b-383e-4075-8cd6-055655bb0c78" providerId="ADAL" clId="{0829C287-D4C0-430A-AC63-920F4511E6AF}" dt="2025-01-21T05:17:32.275" v="2700" actId="22"/>
          <ac:spMkLst>
            <pc:docMk/>
            <pc:sldMk cId="2581341980" sldId="694"/>
            <ac:spMk id="5" creationId="{B8F40B12-CEA6-3D26-6860-E42055BB7F9C}"/>
          </ac:spMkLst>
        </pc:spChg>
        <pc:spChg chg="add mod">
          <ac:chgData name="Kathy Kirby" userId="00fa065b-383e-4075-8cd6-055655bb0c78" providerId="ADAL" clId="{0829C287-D4C0-430A-AC63-920F4511E6AF}" dt="2025-01-22T00:56:57.536" v="4968" actId="1076"/>
          <ac:spMkLst>
            <pc:docMk/>
            <pc:sldMk cId="2581341980" sldId="694"/>
            <ac:spMk id="8" creationId="{EB2A2B91-CAD6-1484-BAFD-45E520C24C09}"/>
          </ac:spMkLst>
        </pc:spChg>
        <pc:spChg chg="mod">
          <ac:chgData name="Kathy Kirby" userId="00fa065b-383e-4075-8cd6-055655bb0c78" providerId="ADAL" clId="{0829C287-D4C0-430A-AC63-920F4511E6AF}" dt="2025-01-22T00:56:53.378" v="4967" actId="255"/>
          <ac:spMkLst>
            <pc:docMk/>
            <pc:sldMk cId="2581341980" sldId="694"/>
            <ac:spMk id="105" creationId="{696307B5-EF4F-C40D-97B3-B27927A25594}"/>
          </ac:spMkLst>
        </pc:spChg>
        <pc:spChg chg="add del">
          <ac:chgData name="Kathy Kirby" userId="00fa065b-383e-4075-8cd6-055655bb0c78" providerId="ADAL" clId="{0829C287-D4C0-430A-AC63-920F4511E6AF}" dt="2025-01-21T05:07:47.064" v="2140" actId="26606"/>
          <ac:spMkLst>
            <pc:docMk/>
            <pc:sldMk cId="2581341980" sldId="694"/>
            <ac:spMk id="111" creationId="{7517A47C-B2E5-4B79-8061-D74B1311AF6E}"/>
          </ac:spMkLst>
        </pc:spChg>
        <pc:spChg chg="add del">
          <ac:chgData name="Kathy Kirby" userId="00fa065b-383e-4075-8cd6-055655bb0c78" providerId="ADAL" clId="{0829C287-D4C0-430A-AC63-920F4511E6AF}" dt="2025-01-21T05:07:47.064" v="2140" actId="26606"/>
          <ac:spMkLst>
            <pc:docMk/>
            <pc:sldMk cId="2581341980" sldId="694"/>
            <ac:spMk id="113" creationId="{C505E780-2083-4CB5-A42A-5E0E2908ECC3}"/>
          </ac:spMkLst>
        </pc:spChg>
        <pc:spChg chg="add del">
          <ac:chgData name="Kathy Kirby" userId="00fa065b-383e-4075-8cd6-055655bb0c78" providerId="ADAL" clId="{0829C287-D4C0-430A-AC63-920F4511E6AF}" dt="2025-01-21T05:07:47.064" v="2140" actId="26606"/>
          <ac:spMkLst>
            <pc:docMk/>
            <pc:sldMk cId="2581341980" sldId="694"/>
            <ac:spMk id="115" creationId="{D2C0AE1C-0118-41AE-8A10-7CDCBF10E96F}"/>
          </ac:spMkLst>
        </pc:spChg>
        <pc:spChg chg="add del">
          <ac:chgData name="Kathy Kirby" userId="00fa065b-383e-4075-8cd6-055655bb0c78" providerId="ADAL" clId="{0829C287-D4C0-430A-AC63-920F4511E6AF}" dt="2025-01-21T05:07:47.064" v="2140" actId="26606"/>
          <ac:spMkLst>
            <pc:docMk/>
            <pc:sldMk cId="2581341980" sldId="694"/>
            <ac:spMk id="117" creationId="{463EEC44-1BA3-44ED-81FC-A644B04B2A44}"/>
          </ac:spMkLst>
        </pc:spChg>
        <pc:graphicFrameChg chg="add del">
          <ac:chgData name="Kathy Kirby" userId="00fa065b-383e-4075-8cd6-055655bb0c78" providerId="ADAL" clId="{0829C287-D4C0-430A-AC63-920F4511E6AF}" dt="2025-01-21T05:07:47.064" v="2140" actId="26606"/>
          <ac:graphicFrameMkLst>
            <pc:docMk/>
            <pc:sldMk cId="2581341980" sldId="694"/>
            <ac:graphicFrameMk id="107" creationId="{86D8A1D0-DEBD-231F-B07E-5E7D677140CE}"/>
          </ac:graphicFrameMkLst>
        </pc:graphicFrameChg>
        <pc:picChg chg="del">
          <ac:chgData name="Kathy Kirby" userId="00fa065b-383e-4075-8cd6-055655bb0c78" providerId="ADAL" clId="{0829C287-D4C0-430A-AC63-920F4511E6AF}" dt="2025-01-21T04:27:01.773" v="1860" actId="478"/>
          <ac:picMkLst>
            <pc:docMk/>
            <pc:sldMk cId="2581341980" sldId="694"/>
            <ac:picMk id="6" creationId="{6B95F421-B912-6EF2-58D9-A11C9A74FA86}"/>
          </ac:picMkLst>
        </pc:picChg>
        <pc:picChg chg="del">
          <ac:chgData name="Kathy Kirby" userId="00fa065b-383e-4075-8cd6-055655bb0c78" providerId="ADAL" clId="{0829C287-D4C0-430A-AC63-920F4511E6AF}" dt="2025-01-21T04:27:00.836" v="1859" actId="478"/>
          <ac:picMkLst>
            <pc:docMk/>
            <pc:sldMk cId="2581341980" sldId="694"/>
            <ac:picMk id="7" creationId="{CE794850-0404-7382-E38B-DFD393B65F6B}"/>
          </ac:picMkLst>
        </pc:picChg>
      </pc:sldChg>
      <pc:sldChg chg="delSp add mod ord modNotesTx">
        <pc:chgData name="Kathy Kirby" userId="00fa065b-383e-4075-8cd6-055655bb0c78" providerId="ADAL" clId="{0829C287-D4C0-430A-AC63-920F4511E6AF}" dt="2025-01-22T04:49:55.761" v="12631" actId="20577"/>
        <pc:sldMkLst>
          <pc:docMk/>
          <pc:sldMk cId="715365153" sldId="695"/>
        </pc:sldMkLst>
        <pc:picChg chg="del">
          <ac:chgData name="Kathy Kirby" userId="00fa065b-383e-4075-8cd6-055655bb0c78" providerId="ADAL" clId="{0829C287-D4C0-430A-AC63-920F4511E6AF}" dt="2025-01-21T22:43:35.349" v="3931" actId="478"/>
          <ac:picMkLst>
            <pc:docMk/>
            <pc:sldMk cId="715365153" sldId="695"/>
            <ac:picMk id="6" creationId="{6B95F421-B912-6EF2-58D9-A11C9A74FA86}"/>
          </ac:picMkLst>
        </pc:picChg>
        <pc:picChg chg="del">
          <ac:chgData name="Kathy Kirby" userId="00fa065b-383e-4075-8cd6-055655bb0c78" providerId="ADAL" clId="{0829C287-D4C0-430A-AC63-920F4511E6AF}" dt="2025-01-21T22:43:34.524" v="3930" actId="478"/>
          <ac:picMkLst>
            <pc:docMk/>
            <pc:sldMk cId="715365153" sldId="695"/>
            <ac:picMk id="7" creationId="{CE794850-0404-7382-E38B-DFD393B65F6B}"/>
          </ac:picMkLst>
        </pc:picChg>
      </pc:sldChg>
      <pc:sldChg chg="delSp modSp add mod ord modNotesTx">
        <pc:chgData name="Kathy Kirby" userId="00fa065b-383e-4075-8cd6-055655bb0c78" providerId="ADAL" clId="{0829C287-D4C0-430A-AC63-920F4511E6AF}" dt="2025-01-22T05:01:51.531" v="13014" actId="1076"/>
        <pc:sldMkLst>
          <pc:docMk/>
          <pc:sldMk cId="4100103667" sldId="696"/>
        </pc:sldMkLst>
        <pc:spChg chg="mod">
          <ac:chgData name="Kathy Kirby" userId="00fa065b-383e-4075-8cd6-055655bb0c78" providerId="ADAL" clId="{0829C287-D4C0-430A-AC63-920F4511E6AF}" dt="2025-01-22T05:01:51.531" v="13014" actId="1076"/>
          <ac:spMkLst>
            <pc:docMk/>
            <pc:sldMk cId="4100103667" sldId="696"/>
            <ac:spMk id="4" creationId="{D05C0B0D-CFCC-1C1E-F397-9A6C59A6CA32}"/>
          </ac:spMkLst>
        </pc:spChg>
        <pc:spChg chg="mod">
          <ac:chgData name="Kathy Kirby" userId="00fa065b-383e-4075-8cd6-055655bb0c78" providerId="ADAL" clId="{0829C287-D4C0-430A-AC63-920F4511E6AF}" dt="2025-01-22T05:01:49.333" v="13013" actId="1076"/>
          <ac:spMkLst>
            <pc:docMk/>
            <pc:sldMk cId="4100103667" sldId="696"/>
            <ac:spMk id="105" creationId="{696307B5-EF4F-C40D-97B3-B27927A25594}"/>
          </ac:spMkLst>
        </pc:spChg>
        <pc:picChg chg="del">
          <ac:chgData name="Kathy Kirby" userId="00fa065b-383e-4075-8cd6-055655bb0c78" providerId="ADAL" clId="{0829C287-D4C0-430A-AC63-920F4511E6AF}" dt="2025-01-22T01:56:57.976" v="8143" actId="478"/>
          <ac:picMkLst>
            <pc:docMk/>
            <pc:sldMk cId="4100103667" sldId="696"/>
            <ac:picMk id="6" creationId="{6B95F421-B912-6EF2-58D9-A11C9A74FA86}"/>
          </ac:picMkLst>
        </pc:picChg>
        <pc:picChg chg="del">
          <ac:chgData name="Kathy Kirby" userId="00fa065b-383e-4075-8cd6-055655bb0c78" providerId="ADAL" clId="{0829C287-D4C0-430A-AC63-920F4511E6AF}" dt="2025-01-22T01:56:57.275" v="8142" actId="478"/>
          <ac:picMkLst>
            <pc:docMk/>
            <pc:sldMk cId="4100103667" sldId="696"/>
            <ac:picMk id="7" creationId="{CE794850-0404-7382-E38B-DFD393B65F6B}"/>
          </ac:picMkLst>
        </pc:picChg>
      </pc:sldChg>
      <pc:sldChg chg="add ord modNotesTx">
        <pc:chgData name="Kathy Kirby" userId="00fa065b-383e-4075-8cd6-055655bb0c78" providerId="ADAL" clId="{0829C287-D4C0-430A-AC63-920F4511E6AF}" dt="2025-01-22T05:00:50.804" v="13004" actId="20577"/>
        <pc:sldMkLst>
          <pc:docMk/>
          <pc:sldMk cId="2842289310" sldId="697"/>
        </pc:sldMkLst>
      </pc:sldChg>
      <pc:sldChg chg="add del ord modNotesTx">
        <pc:chgData name="Kathy Kirby" userId="00fa065b-383e-4075-8cd6-055655bb0c78" providerId="ADAL" clId="{0829C287-D4C0-430A-AC63-920F4511E6AF}" dt="2025-01-22T21:09:19.059" v="14650" actId="113"/>
        <pc:sldMkLst>
          <pc:docMk/>
          <pc:sldMk cId="3911551994" sldId="698"/>
        </pc:sldMkLst>
      </pc:sldChg>
      <pc:sldChg chg="add ord modNotesTx">
        <pc:chgData name="Kathy Kirby" userId="00fa065b-383e-4075-8cd6-055655bb0c78" providerId="ADAL" clId="{0829C287-D4C0-430A-AC63-920F4511E6AF}" dt="2025-01-22T21:14:24.269" v="15344" actId="20577"/>
        <pc:sldMkLst>
          <pc:docMk/>
          <pc:sldMk cId="2912038035" sldId="699"/>
        </pc:sldMkLst>
      </pc:sldChg>
      <pc:sldChg chg="add ord">
        <pc:chgData name="Kathy Kirby" userId="00fa065b-383e-4075-8cd6-055655bb0c78" providerId="ADAL" clId="{0829C287-D4C0-430A-AC63-920F4511E6AF}" dt="2025-01-22T01:31:41.726" v="7118"/>
        <pc:sldMkLst>
          <pc:docMk/>
          <pc:sldMk cId="1378775494" sldId="700"/>
        </pc:sldMkLst>
      </pc:sldChg>
      <pc:sldChg chg="add ord modNotesTx">
        <pc:chgData name="Kathy Kirby" userId="00fa065b-383e-4075-8cd6-055655bb0c78" providerId="ADAL" clId="{0829C287-D4C0-430A-AC63-920F4511E6AF}" dt="2025-01-22T05:02:19.637" v="13015" actId="20577"/>
        <pc:sldMkLst>
          <pc:docMk/>
          <pc:sldMk cId="3114323473" sldId="701"/>
        </pc:sldMkLst>
      </pc:sldChg>
      <pc:sldChg chg="add ord modNotesTx">
        <pc:chgData name="Kathy Kirby" userId="00fa065b-383e-4075-8cd6-055655bb0c78" providerId="ADAL" clId="{0829C287-D4C0-430A-AC63-920F4511E6AF}" dt="2025-01-22T05:03:23.029" v="13021" actId="20577"/>
        <pc:sldMkLst>
          <pc:docMk/>
          <pc:sldMk cId="840430747" sldId="702"/>
        </pc:sldMkLst>
      </pc:sldChg>
      <pc:sldChg chg="add ord modNotesTx">
        <pc:chgData name="Kathy Kirby" userId="00fa065b-383e-4075-8cd6-055655bb0c78" providerId="ADAL" clId="{0829C287-D4C0-430A-AC63-920F4511E6AF}" dt="2025-01-22T21:13:55.100" v="15273" actId="20577"/>
        <pc:sldMkLst>
          <pc:docMk/>
          <pc:sldMk cId="1629124121" sldId="703"/>
        </pc:sldMkLst>
      </pc:sldChg>
      <pc:sldChg chg="modSp add mod ord modNotesTx">
        <pc:chgData name="Kathy Kirby" userId="00fa065b-383e-4075-8cd6-055655bb0c78" providerId="ADAL" clId="{0829C287-D4C0-430A-AC63-920F4511E6AF}" dt="2025-01-22T22:11:28.187" v="19509" actId="20577"/>
        <pc:sldMkLst>
          <pc:docMk/>
          <pc:sldMk cId="3384906941" sldId="704"/>
        </pc:sldMkLst>
        <pc:spChg chg="mod">
          <ac:chgData name="Kathy Kirby" userId="00fa065b-383e-4075-8cd6-055655bb0c78" providerId="ADAL" clId="{0829C287-D4C0-430A-AC63-920F4511E6AF}" dt="2025-01-22T05:05:12.168" v="13022" actId="207"/>
          <ac:spMkLst>
            <pc:docMk/>
            <pc:sldMk cId="3384906941" sldId="704"/>
            <ac:spMk id="4" creationId="{D6D0EA76-5C28-6C13-8C64-8685C3B0DA86}"/>
          </ac:spMkLst>
        </pc:spChg>
      </pc:sldChg>
      <pc:sldChg chg="modSp add mod ord modNotesTx">
        <pc:chgData name="Kathy Kirby" userId="00fa065b-383e-4075-8cd6-055655bb0c78" providerId="ADAL" clId="{0829C287-D4C0-430A-AC63-920F4511E6AF}" dt="2025-01-22T21:17:27.786" v="15975" actId="20577"/>
        <pc:sldMkLst>
          <pc:docMk/>
          <pc:sldMk cId="206790715" sldId="705"/>
        </pc:sldMkLst>
        <pc:spChg chg="mod">
          <ac:chgData name="Kathy Kirby" userId="00fa065b-383e-4075-8cd6-055655bb0c78" providerId="ADAL" clId="{0829C287-D4C0-430A-AC63-920F4511E6AF}" dt="2025-01-22T02:00:07.787" v="8233" actId="20577"/>
          <ac:spMkLst>
            <pc:docMk/>
            <pc:sldMk cId="206790715" sldId="705"/>
            <ac:spMk id="3" creationId="{5326D883-9E2E-D723-0E5F-8CF42FC1B885}"/>
          </ac:spMkLst>
        </pc:spChg>
        <pc:spChg chg="mod">
          <ac:chgData name="Kathy Kirby" userId="00fa065b-383e-4075-8cd6-055655bb0c78" providerId="ADAL" clId="{0829C287-D4C0-430A-AC63-920F4511E6AF}" dt="2025-01-22T02:00:11.092" v="8237" actId="20577"/>
          <ac:spMkLst>
            <pc:docMk/>
            <pc:sldMk cId="206790715" sldId="705"/>
            <ac:spMk id="9" creationId="{D0127F31-8A1F-316E-840A-914058E26FA0}"/>
          </ac:spMkLst>
        </pc:spChg>
        <pc:spChg chg="mod">
          <ac:chgData name="Kathy Kirby" userId="00fa065b-383e-4075-8cd6-055655bb0c78" providerId="ADAL" clId="{0829C287-D4C0-430A-AC63-920F4511E6AF}" dt="2025-01-22T02:00:04.703" v="8229" actId="20577"/>
          <ac:spMkLst>
            <pc:docMk/>
            <pc:sldMk cId="206790715" sldId="705"/>
            <ac:spMk id="46082" creationId="{1C01D27D-693C-F1A4-39CA-E19BFB9A4667}"/>
          </ac:spMkLst>
        </pc:spChg>
      </pc:sldChg>
      <pc:sldChg chg="modSp add mod modNotesTx">
        <pc:chgData name="Kathy Kirby" userId="00fa065b-383e-4075-8cd6-055655bb0c78" providerId="ADAL" clId="{0829C287-D4C0-430A-AC63-920F4511E6AF}" dt="2025-01-22T21:30:27.716" v="18383" actId="313"/>
        <pc:sldMkLst>
          <pc:docMk/>
          <pc:sldMk cId="2012344151" sldId="706"/>
        </pc:sldMkLst>
        <pc:spChg chg="mod">
          <ac:chgData name="Kathy Kirby" userId="00fa065b-383e-4075-8cd6-055655bb0c78" providerId="ADAL" clId="{0829C287-D4C0-430A-AC63-920F4511E6AF}" dt="2025-01-22T05:08:05.522" v="13108" actId="1076"/>
          <ac:spMkLst>
            <pc:docMk/>
            <pc:sldMk cId="2012344151" sldId="706"/>
            <ac:spMk id="2" creationId="{420925F4-72DA-1850-4983-40C3B282AD1A}"/>
          </ac:spMkLst>
        </pc:spChg>
        <pc:spChg chg="mod">
          <ac:chgData name="Kathy Kirby" userId="00fa065b-383e-4075-8cd6-055655bb0c78" providerId="ADAL" clId="{0829C287-D4C0-430A-AC63-920F4511E6AF}" dt="2025-01-22T21:30:27.716" v="18383" actId="313"/>
          <ac:spMkLst>
            <pc:docMk/>
            <pc:sldMk cId="2012344151" sldId="706"/>
            <ac:spMk id="3" creationId="{F9CEEE43-C6E7-C101-E9DF-C5F1DEEA19D5}"/>
          </ac:spMkLst>
        </pc:spChg>
      </pc:sldChg>
      <pc:sldChg chg="addSp delSp modSp add mod ord modNotesTx">
        <pc:chgData name="Kathy Kirby" userId="00fa065b-383e-4075-8cd6-055655bb0c78" providerId="ADAL" clId="{0829C287-D4C0-430A-AC63-920F4511E6AF}" dt="2025-01-22T21:21:57.425" v="16654" actId="20577"/>
        <pc:sldMkLst>
          <pc:docMk/>
          <pc:sldMk cId="1751701437" sldId="707"/>
        </pc:sldMkLst>
        <pc:spChg chg="mod">
          <ac:chgData name="Kathy Kirby" userId="00fa065b-383e-4075-8cd6-055655bb0c78" providerId="ADAL" clId="{0829C287-D4C0-430A-AC63-920F4511E6AF}" dt="2025-01-22T03:21:35.852" v="10154" actId="20577"/>
          <ac:spMkLst>
            <pc:docMk/>
            <pc:sldMk cId="1751701437" sldId="707"/>
            <ac:spMk id="2" creationId="{6D9F49F3-1732-5EF6-6F93-2CDCB893B427}"/>
          </ac:spMkLst>
        </pc:spChg>
        <pc:spChg chg="del mod">
          <ac:chgData name="Kathy Kirby" userId="00fa065b-383e-4075-8cd6-055655bb0c78" providerId="ADAL" clId="{0829C287-D4C0-430A-AC63-920F4511E6AF}" dt="2025-01-22T03:16:58.767" v="9543" actId="478"/>
          <ac:spMkLst>
            <pc:docMk/>
            <pc:sldMk cId="1751701437" sldId="707"/>
            <ac:spMk id="3" creationId="{68EC7B26-AFF9-36C6-F75A-1A2BA0CDA378}"/>
          </ac:spMkLst>
        </pc:spChg>
        <pc:spChg chg="add mod">
          <ac:chgData name="Kathy Kirby" userId="00fa065b-383e-4075-8cd6-055655bb0c78" providerId="ADAL" clId="{0829C287-D4C0-430A-AC63-920F4511E6AF}" dt="2025-01-22T05:06:41.424" v="13061" actId="20577"/>
          <ac:spMkLst>
            <pc:docMk/>
            <pc:sldMk cId="1751701437" sldId="707"/>
            <ac:spMk id="7" creationId="{FF422A1B-C625-3694-AC1A-1ADA9CD268B8}"/>
          </ac:spMkLst>
        </pc:spChg>
        <pc:picChg chg="add del mod">
          <ac:chgData name="Kathy Kirby" userId="00fa065b-383e-4075-8cd6-055655bb0c78" providerId="ADAL" clId="{0829C287-D4C0-430A-AC63-920F4511E6AF}" dt="2025-01-22T03:20:13.237" v="10115" actId="478"/>
          <ac:picMkLst>
            <pc:docMk/>
            <pc:sldMk cId="1751701437" sldId="707"/>
            <ac:picMk id="6" creationId="{D8565617-CCD9-E552-24FF-6B8B42742533}"/>
          </ac:picMkLst>
        </pc:picChg>
      </pc:sldChg>
      <pc:sldChg chg="addSp modSp add mod ord modNotesTx">
        <pc:chgData name="Kathy Kirby" userId="00fa065b-383e-4075-8cd6-055655bb0c78" providerId="ADAL" clId="{0829C287-D4C0-430A-AC63-920F4511E6AF}" dt="2025-01-22T21:29:54.515" v="18381" actId="20577"/>
        <pc:sldMkLst>
          <pc:docMk/>
          <pc:sldMk cId="441895088" sldId="708"/>
        </pc:sldMkLst>
        <pc:spChg chg="mod">
          <ac:chgData name="Kathy Kirby" userId="00fa065b-383e-4075-8cd6-055655bb0c78" providerId="ADAL" clId="{0829C287-D4C0-430A-AC63-920F4511E6AF}" dt="2025-01-21T03:15:39.039" v="1014" actId="20577"/>
          <ac:spMkLst>
            <pc:docMk/>
            <pc:sldMk cId="441895088" sldId="708"/>
            <ac:spMk id="2" creationId="{C94618E8-2265-965B-7AA4-EBF8856AC812}"/>
          </ac:spMkLst>
        </pc:spChg>
        <pc:spChg chg="mod">
          <ac:chgData name="Kathy Kirby" userId="00fa065b-383e-4075-8cd6-055655bb0c78" providerId="ADAL" clId="{0829C287-D4C0-430A-AC63-920F4511E6AF}" dt="2025-01-22T21:27:50.444" v="17922" actId="122"/>
          <ac:spMkLst>
            <pc:docMk/>
            <pc:sldMk cId="441895088" sldId="708"/>
            <ac:spMk id="3" creationId="{751F58E4-0613-9742-67FD-550128C062A2}"/>
          </ac:spMkLst>
        </pc:spChg>
        <pc:picChg chg="add mod">
          <ac:chgData name="Kathy Kirby" userId="00fa065b-383e-4075-8cd6-055655bb0c78" providerId="ADAL" clId="{0829C287-D4C0-430A-AC63-920F4511E6AF}" dt="2025-01-22T21:27:46.263" v="17921" actId="1076"/>
          <ac:picMkLst>
            <pc:docMk/>
            <pc:sldMk cId="441895088" sldId="708"/>
            <ac:picMk id="1026" creationId="{048169CB-7113-9437-2B72-B237B128C66A}"/>
          </ac:picMkLst>
        </pc:picChg>
      </pc:sldChg>
      <pc:sldChg chg="addSp delSp modSp add mod ord modNotesTx">
        <pc:chgData name="Kathy Kirby" userId="00fa065b-383e-4075-8cd6-055655bb0c78" providerId="ADAL" clId="{0829C287-D4C0-430A-AC63-920F4511E6AF}" dt="2025-01-22T21:42:07.782" v="18892" actId="21"/>
        <pc:sldMkLst>
          <pc:docMk/>
          <pc:sldMk cId="503145138" sldId="709"/>
        </pc:sldMkLst>
        <pc:spChg chg="mod">
          <ac:chgData name="Kathy Kirby" userId="00fa065b-383e-4075-8cd6-055655bb0c78" providerId="ADAL" clId="{0829C287-D4C0-430A-AC63-920F4511E6AF}" dt="2025-01-22T01:27:49.387" v="6828" actId="1076"/>
          <ac:spMkLst>
            <pc:docMk/>
            <pc:sldMk cId="503145138" sldId="709"/>
            <ac:spMk id="2" creationId="{77D28789-E749-4D09-4E37-5313A3A603F9}"/>
          </ac:spMkLst>
        </pc:spChg>
        <pc:spChg chg="mod">
          <ac:chgData name="Kathy Kirby" userId="00fa065b-383e-4075-8cd6-055655bb0c78" providerId="ADAL" clId="{0829C287-D4C0-430A-AC63-920F4511E6AF}" dt="2025-01-22T01:28:39.545" v="6885" actId="1076"/>
          <ac:spMkLst>
            <pc:docMk/>
            <pc:sldMk cId="503145138" sldId="709"/>
            <ac:spMk id="3" creationId="{CE543EC5-0AC8-C80B-8298-648015F81490}"/>
          </ac:spMkLst>
        </pc:spChg>
        <pc:spChg chg="add del mod">
          <ac:chgData name="Kathy Kirby" userId="00fa065b-383e-4075-8cd6-055655bb0c78" providerId="ADAL" clId="{0829C287-D4C0-430A-AC63-920F4511E6AF}" dt="2025-01-22T01:28:37.316" v="6884" actId="478"/>
          <ac:spMkLst>
            <pc:docMk/>
            <pc:sldMk cId="503145138" sldId="709"/>
            <ac:spMk id="5" creationId="{F0DB4CA6-B933-E67E-78C4-66793FC1AA55}"/>
          </ac:spMkLst>
        </pc:spChg>
        <pc:picChg chg="add del">
          <ac:chgData name="Kathy Kirby" userId="00fa065b-383e-4075-8cd6-055655bb0c78" providerId="ADAL" clId="{0829C287-D4C0-430A-AC63-920F4511E6AF}" dt="2025-01-22T21:42:07.782" v="18892" actId="21"/>
          <ac:picMkLst>
            <pc:docMk/>
            <pc:sldMk cId="503145138" sldId="709"/>
            <ac:picMk id="1026" creationId="{3012617F-2D57-0487-A32D-6ADC6FAB3135}"/>
          </ac:picMkLst>
        </pc:picChg>
      </pc:sldChg>
      <pc:sldChg chg="modSp add mod modNotesTx">
        <pc:chgData name="Kathy Kirby" userId="00fa065b-383e-4075-8cd6-055655bb0c78" providerId="ADAL" clId="{0829C287-D4C0-430A-AC63-920F4511E6AF}" dt="2025-01-22T21:02:57.194" v="13489" actId="20577"/>
        <pc:sldMkLst>
          <pc:docMk/>
          <pc:sldMk cId="2370670034" sldId="710"/>
        </pc:sldMkLst>
        <pc:spChg chg="mod">
          <ac:chgData name="Kathy Kirby" userId="00fa065b-383e-4075-8cd6-055655bb0c78" providerId="ADAL" clId="{0829C287-D4C0-430A-AC63-920F4511E6AF}" dt="2025-01-22T01:26:05.404" v="6757" actId="1076"/>
          <ac:spMkLst>
            <pc:docMk/>
            <pc:sldMk cId="2370670034" sldId="710"/>
            <ac:spMk id="2" creationId="{C6E3A747-D2D7-DE07-8912-59E5E9AE53B9}"/>
          </ac:spMkLst>
        </pc:spChg>
        <pc:spChg chg="mod">
          <ac:chgData name="Kathy Kirby" userId="00fa065b-383e-4075-8cd6-055655bb0c78" providerId="ADAL" clId="{0829C287-D4C0-430A-AC63-920F4511E6AF}" dt="2025-01-22T01:26:37.886" v="6815" actId="1076"/>
          <ac:spMkLst>
            <pc:docMk/>
            <pc:sldMk cId="2370670034" sldId="710"/>
            <ac:spMk id="3" creationId="{D5985D7D-1B3D-DF1F-80EA-2B92891AC9AA}"/>
          </ac:spMkLst>
        </pc:spChg>
      </pc:sldChg>
      <pc:sldChg chg="modSp add mod modNotesTx">
        <pc:chgData name="Kathy Kirby" userId="00fa065b-383e-4075-8cd6-055655bb0c78" providerId="ADAL" clId="{0829C287-D4C0-430A-AC63-920F4511E6AF}" dt="2025-01-22T21:00:50.336" v="13396" actId="20577"/>
        <pc:sldMkLst>
          <pc:docMk/>
          <pc:sldMk cId="1105191863" sldId="711"/>
        </pc:sldMkLst>
        <pc:spChg chg="mod">
          <ac:chgData name="Kathy Kirby" userId="00fa065b-383e-4075-8cd6-055655bb0c78" providerId="ADAL" clId="{0829C287-D4C0-430A-AC63-920F4511E6AF}" dt="2025-01-22T21:00:50.336" v="13396" actId="20577"/>
          <ac:spMkLst>
            <pc:docMk/>
            <pc:sldMk cId="1105191863" sldId="711"/>
            <ac:spMk id="4" creationId="{38888DDC-EA32-0699-F1A2-FD8B34E25F32}"/>
          </ac:spMkLst>
        </pc:spChg>
      </pc:sldChg>
      <pc:sldChg chg="modSp add mod modNotesTx">
        <pc:chgData name="Kathy Kirby" userId="00fa065b-383e-4075-8cd6-055655bb0c78" providerId="ADAL" clId="{0829C287-D4C0-430A-AC63-920F4511E6AF}" dt="2025-01-22T04:55:16.652" v="12699" actId="20577"/>
        <pc:sldMkLst>
          <pc:docMk/>
          <pc:sldMk cId="1710724060" sldId="712"/>
        </pc:sldMkLst>
        <pc:spChg chg="mod">
          <ac:chgData name="Kathy Kirby" userId="00fa065b-383e-4075-8cd6-055655bb0c78" providerId="ADAL" clId="{0829C287-D4C0-430A-AC63-920F4511E6AF}" dt="2025-01-21T22:50:32.470" v="4499" actId="20577"/>
          <ac:spMkLst>
            <pc:docMk/>
            <pc:sldMk cId="1710724060" sldId="712"/>
            <ac:spMk id="2" creationId="{86964C8F-3EC1-9291-1B6F-3CB8DACD46EB}"/>
          </ac:spMkLst>
        </pc:spChg>
        <pc:spChg chg="mod">
          <ac:chgData name="Kathy Kirby" userId="00fa065b-383e-4075-8cd6-055655bb0c78" providerId="ADAL" clId="{0829C287-D4C0-430A-AC63-920F4511E6AF}" dt="2025-01-22T01:53:08.006" v="7849" actId="20577"/>
          <ac:spMkLst>
            <pc:docMk/>
            <pc:sldMk cId="1710724060" sldId="712"/>
            <ac:spMk id="3" creationId="{3A47AE03-13C6-CB84-23D5-11DB61127B9B}"/>
          </ac:spMkLst>
        </pc:spChg>
      </pc:sldChg>
      <pc:sldChg chg="modSp add mod ord modNotesTx">
        <pc:chgData name="Kathy Kirby" userId="00fa065b-383e-4075-8cd6-055655bb0c78" providerId="ADAL" clId="{0829C287-D4C0-430A-AC63-920F4511E6AF}" dt="2025-01-22T21:01:18.608" v="13403" actId="20577"/>
        <pc:sldMkLst>
          <pc:docMk/>
          <pc:sldMk cId="743669697" sldId="713"/>
        </pc:sldMkLst>
        <pc:spChg chg="mod">
          <ac:chgData name="Kathy Kirby" userId="00fa065b-383e-4075-8cd6-055655bb0c78" providerId="ADAL" clId="{0829C287-D4C0-430A-AC63-920F4511E6AF}" dt="2025-01-22T21:01:18.608" v="13403" actId="20577"/>
          <ac:spMkLst>
            <pc:docMk/>
            <pc:sldMk cId="743669697" sldId="713"/>
            <ac:spMk id="4" creationId="{6B05DD2E-B14E-4B02-3999-32F8B2B7D7B6}"/>
          </ac:spMkLst>
        </pc:spChg>
        <pc:spChg chg="mod">
          <ac:chgData name="Kathy Kirby" userId="00fa065b-383e-4075-8cd6-055655bb0c78" providerId="ADAL" clId="{0829C287-D4C0-430A-AC63-920F4511E6AF}" dt="2025-01-22T01:03:14.606" v="5166" actId="20577"/>
          <ac:spMkLst>
            <pc:docMk/>
            <pc:sldMk cId="743669697" sldId="713"/>
            <ac:spMk id="105" creationId="{F7BE2D1F-F6A6-4FF6-7D58-D053BA57FA9F}"/>
          </ac:spMkLst>
        </pc:spChg>
      </pc:sldChg>
      <pc:sldChg chg="modSp add mod ord modNotesTx">
        <pc:chgData name="Kathy Kirby" userId="00fa065b-383e-4075-8cd6-055655bb0c78" providerId="ADAL" clId="{0829C287-D4C0-430A-AC63-920F4511E6AF}" dt="2025-01-22T21:17:43.032" v="15976" actId="113"/>
        <pc:sldMkLst>
          <pc:docMk/>
          <pc:sldMk cId="3247423089" sldId="714"/>
        </pc:sldMkLst>
        <pc:spChg chg="mod">
          <ac:chgData name="Kathy Kirby" userId="00fa065b-383e-4075-8cd6-055655bb0c78" providerId="ADAL" clId="{0829C287-D4C0-430A-AC63-920F4511E6AF}" dt="2025-01-22T05:06:15.730" v="13054" actId="20577"/>
          <ac:spMkLst>
            <pc:docMk/>
            <pc:sldMk cId="3247423089" sldId="714"/>
            <ac:spMk id="105" creationId="{A37EB634-3C1A-32DD-C686-C874D2207FF9}"/>
          </ac:spMkLst>
        </pc:spChg>
        <pc:picChg chg="mod">
          <ac:chgData name="Kathy Kirby" userId="00fa065b-383e-4075-8cd6-055655bb0c78" providerId="ADAL" clId="{0829C287-D4C0-430A-AC63-920F4511E6AF}" dt="2025-01-22T02:09:18.698" v="8567" actId="14100"/>
          <ac:picMkLst>
            <pc:docMk/>
            <pc:sldMk cId="3247423089" sldId="714"/>
            <ac:picMk id="7" creationId="{159DFA65-1628-9445-558B-80BC5760488F}"/>
          </ac:picMkLst>
        </pc:picChg>
      </pc:sldChg>
      <pc:sldChg chg="delSp modSp add mod modNotesTx">
        <pc:chgData name="Kathy Kirby" userId="00fa065b-383e-4075-8cd6-055655bb0c78" providerId="ADAL" clId="{0829C287-D4C0-430A-AC63-920F4511E6AF}" dt="2025-01-22T05:07:01.171" v="13066" actId="20577"/>
        <pc:sldMkLst>
          <pc:docMk/>
          <pc:sldMk cId="766242655" sldId="715"/>
        </pc:sldMkLst>
        <pc:spChg chg="mod">
          <ac:chgData name="Kathy Kirby" userId="00fa065b-383e-4075-8cd6-055655bb0c78" providerId="ADAL" clId="{0829C287-D4C0-430A-AC63-920F4511E6AF}" dt="2025-01-22T03:21:03.517" v="10130" actId="1076"/>
          <ac:spMkLst>
            <pc:docMk/>
            <pc:sldMk cId="766242655" sldId="715"/>
            <ac:spMk id="2" creationId="{6E1F0065-381E-8D55-2B02-1BD52A67DE18}"/>
          </ac:spMkLst>
        </pc:spChg>
        <pc:spChg chg="del">
          <ac:chgData name="Kathy Kirby" userId="00fa065b-383e-4075-8cd6-055655bb0c78" providerId="ADAL" clId="{0829C287-D4C0-430A-AC63-920F4511E6AF}" dt="2025-01-22T02:13:40.181" v="8831" actId="478"/>
          <ac:spMkLst>
            <pc:docMk/>
            <pc:sldMk cId="766242655" sldId="715"/>
            <ac:spMk id="3" creationId="{AF6E1225-B286-8C8A-439B-EBAB7D458AC3}"/>
          </ac:spMkLst>
        </pc:spChg>
        <pc:spChg chg="mod">
          <ac:chgData name="Kathy Kirby" userId="00fa065b-383e-4075-8cd6-055655bb0c78" providerId="ADAL" clId="{0829C287-D4C0-430A-AC63-920F4511E6AF}" dt="2025-01-22T03:21:10.805" v="10133" actId="122"/>
          <ac:spMkLst>
            <pc:docMk/>
            <pc:sldMk cId="766242655" sldId="715"/>
            <ac:spMk id="5" creationId="{8B41276C-FB8D-F5B9-8002-25BD79517A5F}"/>
          </ac:spMkLst>
        </pc:spChg>
      </pc:sldChg>
      <pc:sldChg chg="modSp add mod ord modNotesTx">
        <pc:chgData name="Kathy Kirby" userId="00fa065b-383e-4075-8cd6-055655bb0c78" providerId="ADAL" clId="{0829C287-D4C0-430A-AC63-920F4511E6AF}" dt="2025-01-22T21:24:47.686" v="17471" actId="20577"/>
        <pc:sldMkLst>
          <pc:docMk/>
          <pc:sldMk cId="2435532129" sldId="716"/>
        </pc:sldMkLst>
        <pc:spChg chg="mod">
          <ac:chgData name="Kathy Kirby" userId="00fa065b-383e-4075-8cd6-055655bb0c78" providerId="ADAL" clId="{0829C287-D4C0-430A-AC63-920F4511E6AF}" dt="2025-01-22T05:07:19.626" v="13099" actId="20577"/>
          <ac:spMkLst>
            <pc:docMk/>
            <pc:sldMk cId="2435532129" sldId="716"/>
            <ac:spMk id="2" creationId="{AF009E08-D3AC-9364-BE70-71EEFF95FFE2}"/>
          </ac:spMkLst>
        </pc:spChg>
        <pc:spChg chg="mod">
          <ac:chgData name="Kathy Kirby" userId="00fa065b-383e-4075-8cd6-055655bb0c78" providerId="ADAL" clId="{0829C287-D4C0-430A-AC63-920F4511E6AF}" dt="2025-01-22T05:07:50.694" v="13107" actId="1076"/>
          <ac:spMkLst>
            <pc:docMk/>
            <pc:sldMk cId="2435532129" sldId="716"/>
            <ac:spMk id="3" creationId="{7BF18CB5-431B-D449-536A-01911ABEADA0}"/>
          </ac:spMkLst>
        </pc:spChg>
      </pc:sldChg>
      <pc:sldChg chg="modSp add mod modNotesTx">
        <pc:chgData name="Kathy Kirby" userId="00fa065b-383e-4075-8cd6-055655bb0c78" providerId="ADAL" clId="{0829C287-D4C0-430A-AC63-920F4511E6AF}" dt="2025-01-22T21:35:26.526" v="18887" actId="14100"/>
        <pc:sldMkLst>
          <pc:docMk/>
          <pc:sldMk cId="803538484" sldId="717"/>
        </pc:sldMkLst>
        <pc:spChg chg="mod">
          <ac:chgData name="Kathy Kirby" userId="00fa065b-383e-4075-8cd6-055655bb0c78" providerId="ADAL" clId="{0829C287-D4C0-430A-AC63-920F4511E6AF}" dt="2025-01-22T21:35:26.526" v="18887" actId="14100"/>
          <ac:spMkLst>
            <pc:docMk/>
            <pc:sldMk cId="803538484" sldId="717"/>
            <ac:spMk id="3" creationId="{CFA4C95F-0894-19E6-B4B9-D623672E75FC}"/>
          </ac:spMkLst>
        </pc:spChg>
        <pc:spChg chg="mod">
          <ac:chgData name="Kathy Kirby" userId="00fa065b-383e-4075-8cd6-055655bb0c78" providerId="ADAL" clId="{0829C287-D4C0-430A-AC63-920F4511E6AF}" dt="2025-01-22T21:34:34.882" v="18783" actId="1076"/>
          <ac:spMkLst>
            <pc:docMk/>
            <pc:sldMk cId="803538484" sldId="717"/>
            <ac:spMk id="105" creationId="{2922403B-01CF-0E79-5681-F1F29E0AFE51}"/>
          </ac:spMkLst>
        </pc:spChg>
      </pc:sldChg>
      <pc:sldChg chg="add del">
        <pc:chgData name="Kathy Kirby" userId="00fa065b-383e-4075-8cd6-055655bb0c78" providerId="ADAL" clId="{0829C287-D4C0-430A-AC63-920F4511E6AF}" dt="2025-01-22T03:16:52.987" v="9542" actId="2890"/>
        <pc:sldMkLst>
          <pc:docMk/>
          <pc:sldMk cId="2697443379" sldId="717"/>
        </pc:sldMkLst>
      </pc:sldChg>
      <pc:sldChg chg="addSp delSp modSp add mod">
        <pc:chgData name="Kathy Kirby" userId="00fa065b-383e-4075-8cd6-055655bb0c78" providerId="ADAL" clId="{0829C287-D4C0-430A-AC63-920F4511E6AF}" dt="2025-01-22T21:52:28.502" v="19073" actId="255"/>
        <pc:sldMkLst>
          <pc:docMk/>
          <pc:sldMk cId="3911149542" sldId="718"/>
        </pc:sldMkLst>
        <pc:spChg chg="add mod">
          <ac:chgData name="Kathy Kirby" userId="00fa065b-383e-4075-8cd6-055655bb0c78" providerId="ADAL" clId="{0829C287-D4C0-430A-AC63-920F4511E6AF}" dt="2025-01-22T21:52:13.965" v="19072" actId="1076"/>
          <ac:spMkLst>
            <pc:docMk/>
            <pc:sldMk cId="3911149542" sldId="718"/>
            <ac:spMk id="9" creationId="{6E00D044-A7BA-8BD8-3E2F-1A896B722BCC}"/>
          </ac:spMkLst>
        </pc:spChg>
        <pc:spChg chg="add mod">
          <ac:chgData name="Kathy Kirby" userId="00fa065b-383e-4075-8cd6-055655bb0c78" providerId="ADAL" clId="{0829C287-D4C0-430A-AC63-920F4511E6AF}" dt="2025-01-22T21:52:28.502" v="19073" actId="255"/>
          <ac:spMkLst>
            <pc:docMk/>
            <pc:sldMk cId="3911149542" sldId="718"/>
            <ac:spMk id="10" creationId="{68D4E26F-86C6-0CD3-7582-7FF1CE601505}"/>
          </ac:spMkLst>
        </pc:spChg>
        <pc:picChg chg="mod">
          <ac:chgData name="Kathy Kirby" userId="00fa065b-383e-4075-8cd6-055655bb0c78" providerId="ADAL" clId="{0829C287-D4C0-430A-AC63-920F4511E6AF}" dt="2025-01-22T21:52:10.833" v="19071" actId="1076"/>
          <ac:picMkLst>
            <pc:docMk/>
            <pc:sldMk cId="3911149542" sldId="718"/>
            <ac:picMk id="2" creationId="{0322E23D-4ECE-1A33-1A56-4EC7A3BA46E0}"/>
          </ac:picMkLst>
        </pc:picChg>
        <pc:picChg chg="del">
          <ac:chgData name="Kathy Kirby" userId="00fa065b-383e-4075-8cd6-055655bb0c78" providerId="ADAL" clId="{0829C287-D4C0-430A-AC63-920F4511E6AF}" dt="2025-01-22T21:46:39.557" v="18911" actId="478"/>
          <ac:picMkLst>
            <pc:docMk/>
            <pc:sldMk cId="3911149542" sldId="718"/>
            <ac:picMk id="4" creationId="{FA7204F0-22CC-3B52-E83E-60947923A946}"/>
          </ac:picMkLst>
        </pc:picChg>
        <pc:picChg chg="add mod">
          <ac:chgData name="Kathy Kirby" userId="00fa065b-383e-4075-8cd6-055655bb0c78" providerId="ADAL" clId="{0829C287-D4C0-430A-AC63-920F4511E6AF}" dt="2025-01-22T21:47:36.723" v="18914" actId="14100"/>
          <ac:picMkLst>
            <pc:docMk/>
            <pc:sldMk cId="3911149542" sldId="718"/>
            <ac:picMk id="5" creationId="{3E2C043E-9ABF-4A77-84E5-F7075FE17644}"/>
          </ac:picMkLst>
        </pc:picChg>
        <pc:picChg chg="del">
          <ac:chgData name="Kathy Kirby" userId="00fa065b-383e-4075-8cd6-055655bb0c78" providerId="ADAL" clId="{0829C287-D4C0-430A-AC63-920F4511E6AF}" dt="2025-01-22T21:46:38.467" v="18910" actId="478"/>
          <ac:picMkLst>
            <pc:docMk/>
            <pc:sldMk cId="3911149542" sldId="718"/>
            <ac:picMk id="6" creationId="{A7CDAD67-1DEE-B463-4444-F82A758CDAFE}"/>
          </ac:picMkLst>
        </pc:picChg>
        <pc:picChg chg="add mod">
          <ac:chgData name="Kathy Kirby" userId="00fa065b-383e-4075-8cd6-055655bb0c78" providerId="ADAL" clId="{0829C287-D4C0-430A-AC63-920F4511E6AF}" dt="2025-01-22T21:48:59.842" v="18920" actId="14100"/>
          <ac:picMkLst>
            <pc:docMk/>
            <pc:sldMk cId="3911149542" sldId="718"/>
            <ac:picMk id="8" creationId="{DE9E08F4-0841-6D17-0E97-A9D69F09128D}"/>
          </ac:picMkLst>
        </pc:picChg>
      </pc:sldChg>
      <pc:sldChg chg="addSp delSp modSp add mod ord">
        <pc:chgData name="Kathy Kirby" userId="00fa065b-383e-4075-8cd6-055655bb0c78" providerId="ADAL" clId="{0829C287-D4C0-430A-AC63-920F4511E6AF}" dt="2025-01-22T22:01:48.172" v="19210"/>
        <pc:sldMkLst>
          <pc:docMk/>
          <pc:sldMk cId="3317003728" sldId="719"/>
        </pc:sldMkLst>
        <pc:spChg chg="add del mod">
          <ac:chgData name="Kathy Kirby" userId="00fa065b-383e-4075-8cd6-055655bb0c78" providerId="ADAL" clId="{0829C287-D4C0-430A-AC63-920F4511E6AF}" dt="2025-01-22T22:01:18.124" v="19191" actId="478"/>
          <ac:spMkLst>
            <pc:docMk/>
            <pc:sldMk cId="3317003728" sldId="719"/>
            <ac:spMk id="4" creationId="{71C45232-72C3-D754-4148-215ABD6E22AD}"/>
          </ac:spMkLst>
        </pc:spChg>
        <pc:spChg chg="mod">
          <ac:chgData name="Kathy Kirby" userId="00fa065b-383e-4075-8cd6-055655bb0c78" providerId="ADAL" clId="{0829C287-D4C0-430A-AC63-920F4511E6AF}" dt="2025-01-22T22:01:41.777" v="19208" actId="20577"/>
          <ac:spMkLst>
            <pc:docMk/>
            <pc:sldMk cId="3317003728" sldId="719"/>
            <ac:spMk id="105" creationId="{1D7686AE-B4FC-31EA-6160-C4275CE7BA7D}"/>
          </ac:spMkLst>
        </pc:spChg>
        <pc:spChg chg="del">
          <ac:chgData name="Kathy Kirby" userId="00fa065b-383e-4075-8cd6-055655bb0c78" providerId="ADAL" clId="{0829C287-D4C0-430A-AC63-920F4511E6AF}" dt="2025-01-22T22:01:16.467" v="19190" actId="478"/>
          <ac:spMkLst>
            <pc:docMk/>
            <pc:sldMk cId="3317003728" sldId="719"/>
            <ac:spMk id="106" creationId="{770578D1-BEE9-34AA-77E1-22346914DB7C}"/>
          </ac:spMkLst>
        </pc:spChg>
        <pc:picChg chg="add mod">
          <ac:chgData name="Kathy Kirby" userId="00fa065b-383e-4075-8cd6-055655bb0c78" providerId="ADAL" clId="{0829C287-D4C0-430A-AC63-920F4511E6AF}" dt="2025-01-22T22:01:30.959" v="19195" actId="1076"/>
          <ac:picMkLst>
            <pc:docMk/>
            <pc:sldMk cId="3317003728" sldId="719"/>
            <ac:picMk id="4098" creationId="{0E1BD547-8CB0-0211-41D3-71902FAF8D59}"/>
          </ac:picMkLst>
        </pc:picChg>
      </pc:sldChg>
      <pc:sldChg chg="modSp add mod">
        <pc:chgData name="Kathy Kirby" userId="00fa065b-383e-4075-8cd6-055655bb0c78" providerId="ADAL" clId="{0829C287-D4C0-430A-AC63-920F4511E6AF}" dt="2025-01-22T22:23:30.146" v="20924" actId="114"/>
        <pc:sldMkLst>
          <pc:docMk/>
          <pc:sldMk cId="3100666775" sldId="720"/>
        </pc:sldMkLst>
        <pc:spChg chg="mod">
          <ac:chgData name="Kathy Kirby" userId="00fa065b-383e-4075-8cd6-055655bb0c78" providerId="ADAL" clId="{0829C287-D4C0-430A-AC63-920F4511E6AF}" dt="2025-01-22T22:20:32.647" v="20623" actId="1076"/>
          <ac:spMkLst>
            <pc:docMk/>
            <pc:sldMk cId="3100666775" sldId="720"/>
            <ac:spMk id="2" creationId="{FEAD61AA-CA00-8188-B071-62D97BD8709D}"/>
          </ac:spMkLst>
        </pc:spChg>
        <pc:spChg chg="mod">
          <ac:chgData name="Kathy Kirby" userId="00fa065b-383e-4075-8cd6-055655bb0c78" providerId="ADAL" clId="{0829C287-D4C0-430A-AC63-920F4511E6AF}" dt="2025-01-22T22:23:30.146" v="20924" actId="114"/>
          <ac:spMkLst>
            <pc:docMk/>
            <pc:sldMk cId="3100666775" sldId="720"/>
            <ac:spMk id="3" creationId="{CEB741A2-8735-93B2-5798-CDE091327160}"/>
          </ac:spMkLst>
        </pc:spChg>
      </pc:sldChg>
      <pc:sldMasterChg chg="add addSldLayout">
        <pc:chgData name="Kathy Kirby" userId="00fa065b-383e-4075-8cd6-055655bb0c78" providerId="ADAL" clId="{0829C287-D4C0-430A-AC63-920F4511E6AF}" dt="2025-01-21T03:11:06.512" v="715" actId="27028"/>
        <pc:sldMasterMkLst>
          <pc:docMk/>
          <pc:sldMasterMk cId="0" sldId="2147483648"/>
        </pc:sldMasterMkLst>
        <pc:sldLayoutChg chg="add">
          <pc:chgData name="Kathy Kirby" userId="00fa065b-383e-4075-8cd6-055655bb0c78" providerId="ADAL" clId="{0829C287-D4C0-430A-AC63-920F4511E6AF}" dt="2025-01-21T03:10:25.190" v="705" actId="27028"/>
          <pc:sldLayoutMkLst>
            <pc:docMk/>
            <pc:sldMasterMk cId="0" sldId="2147483648"/>
            <pc:sldLayoutMk cId="0" sldId="2147483649"/>
          </pc:sldLayoutMkLst>
        </pc:sldLayoutChg>
        <pc:sldLayoutChg chg="add">
          <pc:chgData name="Kathy Kirby" userId="00fa065b-383e-4075-8cd6-055655bb0c78" providerId="ADAL" clId="{0829C287-D4C0-430A-AC63-920F4511E6AF}" dt="2025-01-21T03:11:06.512" v="715" actId="27028"/>
          <pc:sldLayoutMkLst>
            <pc:docMk/>
            <pc:sldMasterMk cId="0" sldId="2147483648"/>
            <pc:sldLayoutMk cId="0" sldId="2147483655"/>
          </pc:sldLayoutMkLst>
        </pc:sldLayoutChg>
      </pc:sldMasterChg>
      <pc:sldMasterChg chg="del delSldLayout">
        <pc:chgData name="Kathy Kirby" userId="00fa065b-383e-4075-8cd6-055655bb0c78" providerId="ADAL" clId="{0829C287-D4C0-430A-AC63-920F4511E6AF}" dt="2025-01-21T03:00:03.489" v="9" actId="2696"/>
        <pc:sldMasterMkLst>
          <pc:docMk/>
          <pc:sldMasterMk cId="0" sldId="2147483660"/>
        </pc:sldMasterMkLst>
        <pc:sldLayoutChg chg="del">
          <pc:chgData name="Kathy Kirby" userId="00fa065b-383e-4075-8cd6-055655bb0c78" providerId="ADAL" clId="{0829C287-D4C0-430A-AC63-920F4511E6AF}" dt="2025-01-21T03:00:03.489" v="9" actId="2696"/>
          <pc:sldLayoutMkLst>
            <pc:docMk/>
            <pc:sldMasterMk cId="0" sldId="2147483660"/>
            <pc:sldLayoutMk cId="0" sldId="2147483650"/>
          </pc:sldLayoutMkLst>
        </pc:sldLayoutChg>
      </pc:sldMasterChg>
      <pc:sldMasterChg chg="replId modSldLayout">
        <pc:chgData name="Kathy Kirby" userId="00fa065b-383e-4075-8cd6-055655bb0c78" providerId="ADAL" clId="{0829C287-D4C0-430A-AC63-920F4511E6AF}" dt="2025-01-21T03:11:06.512" v="715" actId="27028"/>
        <pc:sldMasterMkLst>
          <pc:docMk/>
          <pc:sldMasterMk cId="2933640781" sldId="2147483665"/>
        </pc:sldMasterMkLst>
        <pc:sldLayoutChg chg="replId">
          <pc:chgData name="Kathy Kirby" userId="00fa065b-383e-4075-8cd6-055655bb0c78" providerId="ADAL" clId="{0829C287-D4C0-430A-AC63-920F4511E6AF}" dt="2025-01-21T03:10:25.190" v="705" actId="27028"/>
          <pc:sldLayoutMkLst>
            <pc:docMk/>
            <pc:sldMasterMk cId="2933640781" sldId="2147483665"/>
            <pc:sldLayoutMk cId="3958839776" sldId="2147483666"/>
          </pc:sldLayoutMkLst>
        </pc:sldLayoutChg>
        <pc:sldLayoutChg chg="replId">
          <pc:chgData name="Kathy Kirby" userId="00fa065b-383e-4075-8cd6-055655bb0c78" providerId="ADAL" clId="{0829C287-D4C0-430A-AC63-920F4511E6AF}" dt="2025-01-21T03:11:06.512" v="715" actId="27028"/>
          <pc:sldLayoutMkLst>
            <pc:docMk/>
            <pc:sldMasterMk cId="2933640781" sldId="2147483665"/>
            <pc:sldLayoutMk cId="1924575329" sldId="2147483667"/>
          </pc:sldLayoutMkLst>
        </pc:sldLayoutChg>
      </pc:sldMasterChg>
    </pc:docChg>
  </pc:docChgLst>
  <pc:docChgLst>
    <pc:chgData name="Kate Lamont" userId="69ecdd05-46c8-4e0e-b9e2-fb8812f66c9e" providerId="ADAL" clId="{18D14090-D729-40B7-8F73-5741580A7041}"/>
    <pc:docChg chg="modSld">
      <pc:chgData name="Kate Lamont" userId="69ecdd05-46c8-4e0e-b9e2-fb8812f66c9e" providerId="ADAL" clId="{18D14090-D729-40B7-8F73-5741580A7041}" dt="2025-01-22T21:39:59.321" v="18" actId="12"/>
      <pc:docMkLst>
        <pc:docMk/>
      </pc:docMkLst>
      <pc:sldChg chg="modSp mod">
        <pc:chgData name="Kate Lamont" userId="69ecdd05-46c8-4e0e-b9e2-fb8812f66c9e" providerId="ADAL" clId="{18D14090-D729-40B7-8F73-5741580A7041}" dt="2025-01-22T21:33:15.208" v="0" actId="12"/>
        <pc:sldMkLst>
          <pc:docMk/>
          <pc:sldMk cId="668653628" sldId="691"/>
        </pc:sldMkLst>
        <pc:spChg chg="mod">
          <ac:chgData name="Kate Lamont" userId="69ecdd05-46c8-4e0e-b9e2-fb8812f66c9e" providerId="ADAL" clId="{18D14090-D729-40B7-8F73-5741580A7041}" dt="2025-01-22T21:33:15.208" v="0" actId="12"/>
          <ac:spMkLst>
            <pc:docMk/>
            <pc:sldMk cId="668653628" sldId="691"/>
            <ac:spMk id="3" creationId="{2D56B9AB-A86F-E327-4262-44ECADB3607F}"/>
          </ac:spMkLst>
        </pc:spChg>
      </pc:sldChg>
      <pc:sldChg chg="modSp mod">
        <pc:chgData name="Kate Lamont" userId="69ecdd05-46c8-4e0e-b9e2-fb8812f66c9e" providerId="ADAL" clId="{18D14090-D729-40B7-8F73-5741580A7041}" dt="2025-01-22T21:35:59.531" v="4" actId="2711"/>
        <pc:sldMkLst>
          <pc:docMk/>
          <pc:sldMk cId="3384906941" sldId="704"/>
        </pc:sldMkLst>
        <pc:spChg chg="mod">
          <ac:chgData name="Kate Lamont" userId="69ecdd05-46c8-4e0e-b9e2-fb8812f66c9e" providerId="ADAL" clId="{18D14090-D729-40B7-8F73-5741580A7041}" dt="2025-01-22T21:35:59.531" v="4" actId="2711"/>
          <ac:spMkLst>
            <pc:docMk/>
            <pc:sldMk cId="3384906941" sldId="704"/>
            <ac:spMk id="4" creationId="{D6D0EA76-5C28-6C13-8C64-8685C3B0DA86}"/>
          </ac:spMkLst>
        </pc:spChg>
      </pc:sldChg>
      <pc:sldChg chg="modSp mod">
        <pc:chgData name="Kate Lamont" userId="69ecdd05-46c8-4e0e-b9e2-fb8812f66c9e" providerId="ADAL" clId="{18D14090-D729-40B7-8F73-5741580A7041}" dt="2025-01-22T21:39:31.198" v="16" actId="115"/>
        <pc:sldMkLst>
          <pc:docMk/>
          <pc:sldMk cId="2012344151" sldId="706"/>
        </pc:sldMkLst>
        <pc:spChg chg="mod">
          <ac:chgData name="Kate Lamont" userId="69ecdd05-46c8-4e0e-b9e2-fb8812f66c9e" providerId="ADAL" clId="{18D14090-D729-40B7-8F73-5741580A7041}" dt="2025-01-22T21:39:31.198" v="16" actId="115"/>
          <ac:spMkLst>
            <pc:docMk/>
            <pc:sldMk cId="2012344151" sldId="706"/>
            <ac:spMk id="3" creationId="{F9CEEE43-C6E7-C101-E9DF-C5F1DEEA19D5}"/>
          </ac:spMkLst>
        </pc:spChg>
      </pc:sldChg>
      <pc:sldChg chg="modSp mod">
        <pc:chgData name="Kate Lamont" userId="69ecdd05-46c8-4e0e-b9e2-fb8812f66c9e" providerId="ADAL" clId="{18D14090-D729-40B7-8F73-5741580A7041}" dt="2025-01-22T21:37:30.425" v="8" actId="20577"/>
        <pc:sldMkLst>
          <pc:docMk/>
          <pc:sldMk cId="1751701437" sldId="707"/>
        </pc:sldMkLst>
        <pc:spChg chg="mod">
          <ac:chgData name="Kate Lamont" userId="69ecdd05-46c8-4e0e-b9e2-fb8812f66c9e" providerId="ADAL" clId="{18D14090-D729-40B7-8F73-5741580A7041}" dt="2025-01-22T21:37:30.425" v="8" actId="20577"/>
          <ac:spMkLst>
            <pc:docMk/>
            <pc:sldMk cId="1751701437" sldId="707"/>
            <ac:spMk id="7" creationId="{FF422A1B-C625-3694-AC1A-1ADA9CD268B8}"/>
          </ac:spMkLst>
        </pc:spChg>
      </pc:sldChg>
      <pc:sldChg chg="modSp mod">
        <pc:chgData name="Kate Lamont" userId="69ecdd05-46c8-4e0e-b9e2-fb8812f66c9e" providerId="ADAL" clId="{18D14090-D729-40B7-8F73-5741580A7041}" dt="2025-01-22T21:34:03.565" v="3" actId="255"/>
        <pc:sldMkLst>
          <pc:docMk/>
          <pc:sldMk cId="503145138" sldId="709"/>
        </pc:sldMkLst>
        <pc:spChg chg="mod">
          <ac:chgData name="Kate Lamont" userId="69ecdd05-46c8-4e0e-b9e2-fb8812f66c9e" providerId="ADAL" clId="{18D14090-D729-40B7-8F73-5741580A7041}" dt="2025-01-22T21:34:03.565" v="3" actId="255"/>
          <ac:spMkLst>
            <pc:docMk/>
            <pc:sldMk cId="503145138" sldId="709"/>
            <ac:spMk id="3" creationId="{CE543EC5-0AC8-C80B-8298-648015F81490}"/>
          </ac:spMkLst>
        </pc:spChg>
      </pc:sldChg>
      <pc:sldChg chg="modSp mod">
        <pc:chgData name="Kate Lamont" userId="69ecdd05-46c8-4e0e-b9e2-fb8812f66c9e" providerId="ADAL" clId="{18D14090-D729-40B7-8F73-5741580A7041}" dt="2025-01-22T21:33:49.354" v="2" actId="20577"/>
        <pc:sldMkLst>
          <pc:docMk/>
          <pc:sldMk cId="2370670034" sldId="710"/>
        </pc:sldMkLst>
        <pc:spChg chg="mod">
          <ac:chgData name="Kate Lamont" userId="69ecdd05-46c8-4e0e-b9e2-fb8812f66c9e" providerId="ADAL" clId="{18D14090-D729-40B7-8F73-5741580A7041}" dt="2025-01-22T21:33:49.354" v="2" actId="20577"/>
          <ac:spMkLst>
            <pc:docMk/>
            <pc:sldMk cId="2370670034" sldId="710"/>
            <ac:spMk id="3" creationId="{D5985D7D-1B3D-DF1F-80EA-2B92891AC9AA}"/>
          </ac:spMkLst>
        </pc:spChg>
      </pc:sldChg>
      <pc:sldChg chg="modSp mod">
        <pc:chgData name="Kate Lamont" userId="69ecdd05-46c8-4e0e-b9e2-fb8812f66c9e" providerId="ADAL" clId="{18D14090-D729-40B7-8F73-5741580A7041}" dt="2025-01-22T21:33:36.534" v="1" actId="12"/>
        <pc:sldMkLst>
          <pc:docMk/>
          <pc:sldMk cId="1710724060" sldId="712"/>
        </pc:sldMkLst>
        <pc:spChg chg="mod">
          <ac:chgData name="Kate Lamont" userId="69ecdd05-46c8-4e0e-b9e2-fb8812f66c9e" providerId="ADAL" clId="{18D14090-D729-40B7-8F73-5741580A7041}" dt="2025-01-22T21:33:36.534" v="1" actId="12"/>
          <ac:spMkLst>
            <pc:docMk/>
            <pc:sldMk cId="1710724060" sldId="712"/>
            <ac:spMk id="3" creationId="{3A47AE03-13C6-CB84-23D5-11DB61127B9B}"/>
          </ac:spMkLst>
        </pc:spChg>
      </pc:sldChg>
      <pc:sldChg chg="modSp mod">
        <pc:chgData name="Kate Lamont" userId="69ecdd05-46c8-4e0e-b9e2-fb8812f66c9e" providerId="ADAL" clId="{18D14090-D729-40B7-8F73-5741580A7041}" dt="2025-01-22T21:37:11.950" v="6" actId="20577"/>
        <pc:sldMkLst>
          <pc:docMk/>
          <pc:sldMk cId="766242655" sldId="715"/>
        </pc:sldMkLst>
        <pc:spChg chg="mod">
          <ac:chgData name="Kate Lamont" userId="69ecdd05-46c8-4e0e-b9e2-fb8812f66c9e" providerId="ADAL" clId="{18D14090-D729-40B7-8F73-5741580A7041}" dt="2025-01-22T21:36:57.779" v="5" actId="14100"/>
          <ac:spMkLst>
            <pc:docMk/>
            <pc:sldMk cId="766242655" sldId="715"/>
            <ac:spMk id="2" creationId="{6E1F0065-381E-8D55-2B02-1BD52A67DE18}"/>
          </ac:spMkLst>
        </pc:spChg>
        <pc:spChg chg="mod">
          <ac:chgData name="Kate Lamont" userId="69ecdd05-46c8-4e0e-b9e2-fb8812f66c9e" providerId="ADAL" clId="{18D14090-D729-40B7-8F73-5741580A7041}" dt="2025-01-22T21:37:11.950" v="6" actId="20577"/>
          <ac:spMkLst>
            <pc:docMk/>
            <pc:sldMk cId="766242655" sldId="715"/>
            <ac:spMk id="5" creationId="{8B41276C-FB8D-F5B9-8002-25BD79517A5F}"/>
          </ac:spMkLst>
        </pc:spChg>
      </pc:sldChg>
      <pc:sldChg chg="modSp mod">
        <pc:chgData name="Kate Lamont" userId="69ecdd05-46c8-4e0e-b9e2-fb8812f66c9e" providerId="ADAL" clId="{18D14090-D729-40B7-8F73-5741580A7041}" dt="2025-01-22T21:39:59.321" v="18" actId="12"/>
        <pc:sldMkLst>
          <pc:docMk/>
          <pc:sldMk cId="803538484" sldId="717"/>
        </pc:sldMkLst>
        <pc:spChg chg="mod">
          <ac:chgData name="Kate Lamont" userId="69ecdd05-46c8-4e0e-b9e2-fb8812f66c9e" providerId="ADAL" clId="{18D14090-D729-40B7-8F73-5741580A7041}" dt="2025-01-22T21:39:59.321" v="18" actId="12"/>
          <ac:spMkLst>
            <pc:docMk/>
            <pc:sldMk cId="803538484" sldId="717"/>
            <ac:spMk id="3" creationId="{CFA4C95F-0894-19E6-B4B9-D623672E75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82030-8CEE-E04C-B767-A8EF8CB4D1EA}"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83F3B8-A5E4-9346-8D8F-31774EE98FC1}" type="slidenum">
              <a:rPr lang="en-US" smtClean="0"/>
              <a:t>‹#›</a:t>
            </a:fld>
            <a:endParaRPr lang="en-US"/>
          </a:p>
        </p:txBody>
      </p:sp>
    </p:spTree>
    <p:extLst>
      <p:ext uri="{BB962C8B-B14F-4D97-AF65-F5344CB8AC3E}">
        <p14:creationId xmlns:p14="http://schemas.microsoft.com/office/powerpoint/2010/main" val="3036982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E3500598-C1C9-5268-21E7-0F2D96E45AD0}"/>
            </a:ext>
          </a:extLst>
        </p:cNvPr>
        <p:cNvGrpSpPr/>
        <p:nvPr/>
      </p:nvGrpSpPr>
      <p:grpSpPr>
        <a:xfrm>
          <a:off x="0" y="0"/>
          <a:ext cx="0" cy="0"/>
          <a:chOff x="0" y="0"/>
          <a:chExt cx="0" cy="0"/>
        </a:xfrm>
      </p:grpSpPr>
      <p:sp>
        <p:nvSpPr>
          <p:cNvPr id="102" name="Google Shape;102;p6:notes">
            <a:extLst>
              <a:ext uri="{FF2B5EF4-FFF2-40B4-BE49-F238E27FC236}">
                <a16:creationId xmlns:a16="http://schemas.microsoft.com/office/drawing/2014/main" id="{90469E21-F582-A0D5-A84E-C8FEE4B4E112}"/>
              </a:ext>
            </a:extLst>
          </p:cNvPr>
          <p:cNvSpPr txBox="1">
            <a:spLocks noGrp="1"/>
          </p:cNvSpPr>
          <p:nvPr>
            <p:ph type="body" idx="1"/>
          </p:nvPr>
        </p:nvSpPr>
        <p:spPr>
          <a:xfrm>
            <a:off x="684249" y="4393043"/>
            <a:ext cx="5473993" cy="3594308"/>
          </a:xfrm>
          <a:prstGeom prst="rect">
            <a:avLst/>
          </a:prstGeom>
        </p:spPr>
        <p:txBody>
          <a:bodyPr spcFirstLastPara="1" wrap="square" lIns="91242" tIns="45609" rIns="91242" bIns="45609" anchor="t" anchorCtr="0">
            <a:noAutofit/>
          </a:bodyPr>
          <a:lstStyle/>
          <a:p>
            <a:r>
              <a:rPr lang="en-US" b="1" i="0" dirty="0">
                <a:solidFill>
                  <a:srgbClr val="1F1F1F"/>
                </a:solidFill>
                <a:effectLst/>
                <a:highlight>
                  <a:srgbClr val="FFFFFF"/>
                </a:highlight>
                <a:latin typeface="Google Sans"/>
              </a:rPr>
              <a:t>How many of us in the room have English as a second language?</a:t>
            </a:r>
          </a:p>
          <a:p>
            <a:endParaRPr lang="en-US" b="1" i="0" dirty="0">
              <a:solidFill>
                <a:srgbClr val="1F1F1F"/>
              </a:solidFill>
              <a:effectLst/>
              <a:highlight>
                <a:srgbClr val="FFFFFF"/>
              </a:highlight>
              <a:latin typeface="Google Sans"/>
            </a:endParaRPr>
          </a:p>
          <a:p>
            <a:r>
              <a:rPr lang="en-US" b="1" i="0" dirty="0">
                <a:solidFill>
                  <a:srgbClr val="1F1F1F"/>
                </a:solidFill>
                <a:effectLst/>
                <a:highlight>
                  <a:srgbClr val="FFFFFF"/>
                </a:highlight>
                <a:latin typeface="Google Sans"/>
              </a:rPr>
              <a:t>How many of us are communicating with residents who have English as a second language?</a:t>
            </a:r>
          </a:p>
          <a:p>
            <a:endParaRPr lang="en-US" b="1" i="0" dirty="0">
              <a:solidFill>
                <a:srgbClr val="1F1F1F"/>
              </a:solidFill>
              <a:effectLst/>
              <a:highlight>
                <a:srgbClr val="FFFFFF"/>
              </a:highlight>
              <a:latin typeface="Google Sans"/>
            </a:endParaRPr>
          </a:p>
          <a:p>
            <a:r>
              <a:rPr lang="en-US" b="1" i="0" dirty="0">
                <a:solidFill>
                  <a:srgbClr val="1F1F1F"/>
                </a:solidFill>
                <a:effectLst/>
                <a:highlight>
                  <a:srgbClr val="FFFFFF"/>
                </a:highlight>
                <a:latin typeface="Google Sans"/>
              </a:rPr>
              <a:t>How many of us or our residents come from different cultural backgrounds?</a:t>
            </a:r>
          </a:p>
          <a:p>
            <a:endParaRPr lang="en-US" b="1" i="0" dirty="0">
              <a:solidFill>
                <a:srgbClr val="1F1F1F"/>
              </a:solidFill>
              <a:effectLst/>
              <a:highlight>
                <a:srgbClr val="FFFFFF"/>
              </a:highlight>
              <a:latin typeface="Google Sans"/>
            </a:endParaRPr>
          </a:p>
          <a:p>
            <a:r>
              <a:rPr lang="en-US" b="1" i="0" dirty="0">
                <a:solidFill>
                  <a:srgbClr val="1F1F1F"/>
                </a:solidFill>
                <a:effectLst/>
                <a:highlight>
                  <a:srgbClr val="FFFFFF"/>
                </a:highlight>
                <a:latin typeface="Google Sans"/>
              </a:rPr>
              <a:t>So, relying on words isn’t going to be effective is it? Because, words can also have different interpretations to different people</a:t>
            </a:r>
          </a:p>
          <a:p>
            <a:endParaRPr lang="en-US" b="1" i="0" dirty="0">
              <a:solidFill>
                <a:srgbClr val="1F1F1F"/>
              </a:solidFill>
              <a:effectLst/>
              <a:highlight>
                <a:srgbClr val="FFFFFF"/>
              </a:highlight>
              <a:latin typeface="Google Sans"/>
            </a:endParaRPr>
          </a:p>
          <a:p>
            <a:r>
              <a:rPr lang="en-US" b="1" i="0" dirty="0">
                <a:solidFill>
                  <a:srgbClr val="1F1F1F"/>
                </a:solidFill>
                <a:effectLst/>
                <a:highlight>
                  <a:srgbClr val="FFFFFF"/>
                </a:highlight>
                <a:latin typeface="Google Sans"/>
              </a:rPr>
              <a:t>This is why thinking about the other 93% of communication is important.</a:t>
            </a:r>
          </a:p>
          <a:p>
            <a:r>
              <a:rPr lang="en-US" b="0" i="0" dirty="0">
                <a:solidFill>
                  <a:srgbClr val="1F1F1F"/>
                </a:solidFill>
                <a:effectLst/>
                <a:highlight>
                  <a:srgbClr val="FFFFFF"/>
                </a:highlight>
                <a:latin typeface="Google Sans"/>
              </a:rPr>
              <a:t>And often times, we use our body and visual cues without thinking about it.</a:t>
            </a:r>
          </a:p>
          <a:p>
            <a:endParaRPr lang="en-US" b="0" i="0" dirty="0">
              <a:solidFill>
                <a:srgbClr val="1F1F1F"/>
              </a:solidFill>
              <a:effectLst/>
              <a:highlight>
                <a:srgbClr val="FFFFFF"/>
              </a:highlight>
              <a:latin typeface="Google Sans"/>
            </a:endParaRPr>
          </a:p>
          <a:p>
            <a:r>
              <a:rPr lang="en-US" b="0" i="0" dirty="0">
                <a:solidFill>
                  <a:srgbClr val="1F1F1F"/>
                </a:solidFill>
                <a:effectLst/>
                <a:highlight>
                  <a:srgbClr val="FFFFFF"/>
                </a:highlight>
                <a:latin typeface="Google Sans"/>
              </a:rPr>
              <a:t>What we also do without realizing is change our tone. EG: </a:t>
            </a:r>
            <a:r>
              <a:rPr lang="en-US" b="1" i="0" dirty="0">
                <a:solidFill>
                  <a:srgbClr val="1F1F1F"/>
                </a:solidFill>
                <a:effectLst/>
                <a:highlight>
                  <a:srgbClr val="FFFFFF"/>
                </a:highlight>
                <a:latin typeface="Google Sans"/>
              </a:rPr>
              <a:t>asking a question louder when you don’t get a response. Now, that might address one issue if hearing is impacted for the older person, but what if that isn’t the case? What else can we do… we can use more visual prompts.</a:t>
            </a:r>
            <a:endParaRPr lang="en-US" b="0" i="0" dirty="0">
              <a:solidFill>
                <a:srgbClr val="1F1F1F"/>
              </a:solidFill>
              <a:effectLst/>
              <a:highlight>
                <a:srgbClr val="FFFFFF"/>
              </a:highlight>
              <a:latin typeface="Google Sans"/>
            </a:endParaRPr>
          </a:p>
          <a:p>
            <a:endParaRPr lang="en-US" b="0" i="0" dirty="0">
              <a:solidFill>
                <a:srgbClr val="1F1F1F"/>
              </a:solidFill>
              <a:effectLst/>
              <a:highlight>
                <a:srgbClr val="FFFFFF"/>
              </a:highlight>
              <a:latin typeface="Google Sans"/>
            </a:endParaRPr>
          </a:p>
          <a:p>
            <a:r>
              <a:rPr lang="en-US" b="0" i="0" dirty="0">
                <a:solidFill>
                  <a:srgbClr val="1F1F1F"/>
                </a:solidFill>
                <a:effectLst/>
                <a:highlight>
                  <a:srgbClr val="FFFFFF"/>
                </a:highlight>
                <a:latin typeface="Google Sans"/>
              </a:rPr>
              <a:t>Something else that we need to consider, is when a person is experiencing brain change. So, stress or let’s say dementia. </a:t>
            </a:r>
          </a:p>
          <a:p>
            <a:endParaRPr lang="en-US" b="0" dirty="0"/>
          </a:p>
          <a:p>
            <a:r>
              <a:rPr lang="en-US" b="0" dirty="0"/>
              <a:t>We have a picture of our senses to the right, we know them. Our senses take in the information from our environment and our brain processes this information to make sense of it so we can respond to it in a way that makes sense. </a:t>
            </a:r>
            <a:r>
              <a:rPr lang="en-US" b="1" dirty="0"/>
              <a:t>WE know that often times, these senses change as we age.</a:t>
            </a:r>
            <a:endParaRPr lang="en-US" b="0" dirty="0"/>
          </a:p>
          <a:p>
            <a:endParaRPr lang="en-US" b="0" dirty="0"/>
          </a:p>
          <a:p>
            <a:r>
              <a:rPr lang="en-US" b="0" dirty="0"/>
              <a:t>For people with dementia their brains are going through change – This will affect their ability to take in information and how they process this information and we will touch more on that a bit later.</a:t>
            </a:r>
          </a:p>
          <a:p>
            <a:endParaRPr lang="en-US" b="0" dirty="0"/>
          </a:p>
          <a:p>
            <a:endParaRPr lang="en-US" b="1" dirty="0"/>
          </a:p>
          <a:p>
            <a:endParaRPr lang="en-US" b="0" dirty="0"/>
          </a:p>
        </p:txBody>
      </p:sp>
      <p:sp>
        <p:nvSpPr>
          <p:cNvPr id="103" name="Google Shape;103;p6:notes">
            <a:extLst>
              <a:ext uri="{FF2B5EF4-FFF2-40B4-BE49-F238E27FC236}">
                <a16:creationId xmlns:a16="http://schemas.microsoft.com/office/drawing/2014/main" id="{F1A607C2-5ED2-3C81-51FA-03D92BA8467D}"/>
              </a:ext>
            </a:extLst>
          </p:cNvPr>
          <p:cNvSpPr>
            <a:spLocks noGrp="1" noRot="1" noChangeAspect="1"/>
          </p:cNvSpPr>
          <p:nvPr>
            <p:ph type="sldImg" idx="2"/>
          </p:nvPr>
        </p:nvSpPr>
        <p:spPr>
          <a:xfrm>
            <a:off x="684213" y="1141413"/>
            <a:ext cx="5473700" cy="3079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8648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236EF-29CB-9C1B-DD76-410CEC76F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73EB9-400A-8E94-FA78-5E11D31FF9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1A887-F19A-CFA5-75C0-31CE7B8261FF}"/>
              </a:ext>
            </a:extLst>
          </p:cNvPr>
          <p:cNvSpPr>
            <a:spLocks noGrp="1"/>
          </p:cNvSpPr>
          <p:nvPr>
            <p:ph type="body" idx="1"/>
          </p:nvPr>
        </p:nvSpPr>
        <p:spPr/>
        <p:txBody>
          <a:bodyPr/>
          <a:lstStyle/>
          <a:p>
            <a:r>
              <a:rPr lang="en-AU" b="1" dirty="0"/>
              <a:t>And what does that usually lead too… complaints</a:t>
            </a:r>
          </a:p>
          <a:p>
            <a:r>
              <a:rPr lang="en-AU" b="1" i="0" dirty="0">
                <a:solidFill>
                  <a:srgbClr val="001D35"/>
                </a:solidFill>
                <a:effectLst/>
                <a:latin typeface="Google Sans"/>
              </a:rPr>
              <a:t>Misunderstandings</a:t>
            </a:r>
            <a:endParaRPr lang="en-AU" b="1" dirty="0"/>
          </a:p>
          <a:p>
            <a:pPr algn="l">
              <a:spcBef>
                <a:spcPts val="750"/>
              </a:spcBef>
              <a:spcAft>
                <a:spcPts val="600"/>
              </a:spcAft>
              <a:buFont typeface="Arial" panose="020B0604020202020204" pitchFamily="34" charset="0"/>
              <a:buChar char="•"/>
            </a:pPr>
            <a:r>
              <a:rPr lang="en-US" b="1" i="0" dirty="0">
                <a:solidFill>
                  <a:srgbClr val="001D35"/>
                </a:solidFill>
                <a:effectLst/>
                <a:latin typeface="Google Sans"/>
              </a:rPr>
              <a:t>Low morale</a:t>
            </a:r>
            <a:endParaRPr lang="en-US" b="0" i="0" dirty="0">
              <a:solidFill>
                <a:srgbClr val="001D35"/>
              </a:solidFill>
              <a:effectLst/>
              <a:latin typeface="Google Sans"/>
            </a:endParaRPr>
          </a:p>
          <a:p>
            <a:pPr algn="l" fontAlgn="ctr">
              <a:spcBef>
                <a:spcPts val="750"/>
              </a:spcBef>
              <a:spcAft>
                <a:spcPts val="600"/>
              </a:spcAft>
              <a:buFont typeface="Arial" panose="020B0604020202020204" pitchFamily="34" charset="0"/>
              <a:buNone/>
            </a:pPr>
            <a:r>
              <a:rPr lang="en-US" b="0" i="0" dirty="0">
                <a:solidFill>
                  <a:srgbClr val="001D35"/>
                </a:solidFill>
                <a:effectLst/>
                <a:latin typeface="Google Sans"/>
              </a:rPr>
              <a:t>Poor communication can make it difficult for employees to meet expectations and deadlines, which can lead to low morale. </a:t>
            </a:r>
          </a:p>
          <a:p>
            <a:pPr algn="l">
              <a:spcBef>
                <a:spcPts val="750"/>
              </a:spcBef>
              <a:spcAft>
                <a:spcPts val="600"/>
              </a:spcAft>
              <a:buFont typeface="Arial" panose="020B0604020202020204" pitchFamily="34" charset="0"/>
              <a:buChar char="•"/>
            </a:pPr>
            <a:r>
              <a:rPr lang="en-US" b="1" i="0" dirty="0">
                <a:solidFill>
                  <a:srgbClr val="001D35"/>
                </a:solidFill>
                <a:effectLst/>
                <a:latin typeface="Google Sans"/>
              </a:rPr>
              <a:t>Reduced productivity</a:t>
            </a:r>
            <a:endParaRPr lang="en-US" b="0" i="0" dirty="0">
              <a:solidFill>
                <a:srgbClr val="001D35"/>
              </a:solidFill>
              <a:effectLst/>
              <a:latin typeface="Google Sans"/>
            </a:endParaRPr>
          </a:p>
          <a:p>
            <a:pPr algn="l" fontAlgn="ctr">
              <a:spcBef>
                <a:spcPts val="750"/>
              </a:spcBef>
              <a:spcAft>
                <a:spcPts val="600"/>
              </a:spcAft>
              <a:buFont typeface="Arial" panose="020B0604020202020204" pitchFamily="34" charset="0"/>
              <a:buNone/>
            </a:pPr>
            <a:r>
              <a:rPr lang="en-US" b="0" i="0" dirty="0">
                <a:solidFill>
                  <a:srgbClr val="001D35"/>
                </a:solidFill>
                <a:effectLst/>
                <a:latin typeface="Google Sans"/>
              </a:rPr>
              <a:t>Poor communication can reduce productivity because employees spend more time correcting mistakes and clarifying information. </a:t>
            </a:r>
          </a:p>
          <a:p>
            <a:pPr algn="l">
              <a:spcBef>
                <a:spcPts val="750"/>
              </a:spcBef>
              <a:spcAft>
                <a:spcPts val="600"/>
              </a:spcAft>
              <a:buFont typeface="Arial" panose="020B0604020202020204" pitchFamily="34" charset="0"/>
              <a:buChar char="•"/>
            </a:pPr>
            <a:r>
              <a:rPr lang="en-US" b="1" i="0" dirty="0">
                <a:solidFill>
                  <a:srgbClr val="001D35"/>
                </a:solidFill>
                <a:effectLst/>
                <a:latin typeface="Google Sans"/>
              </a:rPr>
              <a:t>Client dissatisfaction</a:t>
            </a:r>
            <a:endParaRPr lang="en-US" b="0" i="0" dirty="0">
              <a:solidFill>
                <a:srgbClr val="001D35"/>
              </a:solidFill>
              <a:effectLst/>
              <a:latin typeface="Google Sans"/>
            </a:endParaRPr>
          </a:p>
          <a:p>
            <a:pPr algn="l" fontAlgn="ctr">
              <a:spcBef>
                <a:spcPts val="750"/>
              </a:spcBef>
              <a:spcAft>
                <a:spcPts val="600"/>
              </a:spcAft>
              <a:buFont typeface="Arial" panose="020B0604020202020204" pitchFamily="34" charset="0"/>
              <a:buNone/>
            </a:pPr>
            <a:r>
              <a:rPr lang="en-US" b="0" i="0" dirty="0">
                <a:solidFill>
                  <a:srgbClr val="001D35"/>
                </a:solidFill>
                <a:effectLst/>
                <a:latin typeface="Google Sans"/>
              </a:rPr>
              <a:t>Poor communication can lead to unmet expectations and client dissatisfaction. </a:t>
            </a:r>
          </a:p>
          <a:p>
            <a:pPr algn="l">
              <a:spcBef>
                <a:spcPts val="750"/>
              </a:spcBef>
              <a:spcAft>
                <a:spcPts val="600"/>
              </a:spcAft>
              <a:buFont typeface="Arial" panose="020B0604020202020204" pitchFamily="34" charset="0"/>
              <a:buChar char="•"/>
            </a:pPr>
            <a:r>
              <a:rPr lang="en-US" b="1" i="0" dirty="0">
                <a:solidFill>
                  <a:srgbClr val="001D35"/>
                </a:solidFill>
                <a:effectLst/>
                <a:latin typeface="Google Sans"/>
              </a:rPr>
              <a:t>Poor teamwork</a:t>
            </a:r>
            <a:endParaRPr lang="en-US" b="0" i="0" dirty="0">
              <a:solidFill>
                <a:srgbClr val="001D35"/>
              </a:solidFill>
              <a:effectLst/>
              <a:latin typeface="Google Sans"/>
            </a:endParaRPr>
          </a:p>
          <a:p>
            <a:pPr algn="l" fontAlgn="ctr">
              <a:spcBef>
                <a:spcPts val="750"/>
              </a:spcBef>
              <a:spcAft>
                <a:spcPts val="600"/>
              </a:spcAft>
              <a:buFont typeface="Arial" panose="020B0604020202020204" pitchFamily="34" charset="0"/>
              <a:buNone/>
            </a:pPr>
            <a:r>
              <a:rPr lang="en-US" b="0" i="0" dirty="0">
                <a:solidFill>
                  <a:srgbClr val="001D35"/>
                </a:solidFill>
                <a:effectLst/>
                <a:latin typeface="Google Sans"/>
              </a:rPr>
              <a:t>Poor communication can make it difficult for staff members to collaborate, which can lead to poor teamwork and friction among employees. </a:t>
            </a:r>
          </a:p>
          <a:p>
            <a:pPr algn="l">
              <a:spcBef>
                <a:spcPts val="750"/>
              </a:spcBef>
              <a:spcAft>
                <a:spcPts val="1500"/>
              </a:spcAft>
              <a:buFont typeface="Arial" panose="020B0604020202020204" pitchFamily="34" charset="0"/>
              <a:buChar char="•"/>
            </a:pPr>
            <a:r>
              <a:rPr lang="en-US" b="1" i="0" dirty="0">
                <a:solidFill>
                  <a:srgbClr val="001D35"/>
                </a:solidFill>
                <a:effectLst/>
                <a:latin typeface="Google Sans"/>
              </a:rPr>
              <a:t>Unnecessary conflict</a:t>
            </a:r>
            <a:endParaRPr lang="en-US" b="0" i="0" dirty="0">
              <a:solidFill>
                <a:srgbClr val="001D35"/>
              </a:solidFill>
              <a:effectLst/>
              <a:latin typeface="Google Sans"/>
            </a:endParaRPr>
          </a:p>
          <a:p>
            <a:pPr algn="l">
              <a:spcBef>
                <a:spcPts val="750"/>
              </a:spcBef>
              <a:spcAft>
                <a:spcPts val="1500"/>
              </a:spcAft>
              <a:buFont typeface="Arial" panose="020B0604020202020204" pitchFamily="34" charset="0"/>
              <a:buNone/>
            </a:pPr>
            <a:r>
              <a:rPr lang="en-US" b="0" i="0" dirty="0">
                <a:solidFill>
                  <a:srgbClr val="001D35"/>
                </a:solidFill>
                <a:effectLst/>
                <a:latin typeface="Google Sans"/>
              </a:rPr>
              <a:t>Poor communication can lead to unnecessary conflict, which can increase stress levels and impact mental and physical health. </a:t>
            </a:r>
          </a:p>
          <a:p>
            <a:pPr algn="l">
              <a:spcBef>
                <a:spcPts val="750"/>
              </a:spcBef>
              <a:spcAft>
                <a:spcPts val="1500"/>
              </a:spcAft>
              <a:buFont typeface="Arial" panose="020B0604020202020204" pitchFamily="34" charset="0"/>
              <a:buNone/>
            </a:pPr>
            <a:endParaRPr lang="en-US" b="0" i="0" dirty="0">
              <a:solidFill>
                <a:srgbClr val="001D35"/>
              </a:solidFill>
              <a:effectLst/>
              <a:latin typeface="Google Sans"/>
            </a:endParaRPr>
          </a:p>
          <a:p>
            <a:pPr algn="l">
              <a:spcBef>
                <a:spcPts val="750"/>
              </a:spcBef>
              <a:spcAft>
                <a:spcPts val="1500"/>
              </a:spcAft>
              <a:buFont typeface="Arial" panose="020B0604020202020204" pitchFamily="34" charset="0"/>
              <a:buNone/>
            </a:pPr>
            <a:r>
              <a:rPr lang="en-US" b="0" i="0" dirty="0">
                <a:solidFill>
                  <a:srgbClr val="001D35"/>
                </a:solidFill>
                <a:effectLst/>
                <a:latin typeface="Google Sans"/>
              </a:rPr>
              <a:t>This leads me into the next slide which is some facts about complaints.</a:t>
            </a:r>
          </a:p>
          <a:p>
            <a:endParaRPr lang="en-AU" b="1" dirty="0"/>
          </a:p>
        </p:txBody>
      </p:sp>
      <p:sp>
        <p:nvSpPr>
          <p:cNvPr id="4" name="Slide Number Placeholder 3">
            <a:extLst>
              <a:ext uri="{FF2B5EF4-FFF2-40B4-BE49-F238E27FC236}">
                <a16:creationId xmlns:a16="http://schemas.microsoft.com/office/drawing/2014/main" id="{42D8002A-A4DA-00C4-045A-84E8D9EF72E5}"/>
              </a:ext>
            </a:extLst>
          </p:cNvPr>
          <p:cNvSpPr>
            <a:spLocks noGrp="1"/>
          </p:cNvSpPr>
          <p:nvPr>
            <p:ph type="sldNum" sz="quarter" idx="5"/>
          </p:nvPr>
        </p:nvSpPr>
        <p:spPr/>
        <p:txBody>
          <a:bodyPr/>
          <a:lstStyle/>
          <a:p>
            <a:fld id="{BB83F3B8-A5E4-9346-8D8F-31774EE98FC1}" type="slidenum">
              <a:rPr lang="en-US" smtClean="0"/>
              <a:t>11</a:t>
            </a:fld>
            <a:endParaRPr lang="en-US"/>
          </a:p>
        </p:txBody>
      </p:sp>
    </p:spTree>
    <p:extLst>
      <p:ext uri="{BB962C8B-B14F-4D97-AF65-F5344CB8AC3E}">
        <p14:creationId xmlns:p14="http://schemas.microsoft.com/office/powerpoint/2010/main" val="1688606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75453-1DF9-6284-285B-25D9F1973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371B2-E750-9052-E284-59E87D903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D40AE-2075-D866-C61E-D85DD6BA0B48}"/>
              </a:ext>
            </a:extLst>
          </p:cNvPr>
          <p:cNvSpPr>
            <a:spLocks noGrp="1"/>
          </p:cNvSpPr>
          <p:nvPr>
            <p:ph type="body" idx="1"/>
          </p:nvPr>
        </p:nvSpPr>
        <p:spPr/>
        <p:txBody>
          <a:bodyPr/>
          <a:lstStyle/>
          <a:p>
            <a:r>
              <a:rPr lang="en-AU" b="0" dirty="0"/>
              <a:t>Health and disability commissioner reported….. Amongst others but this was at the top of the list. So, let’s talk about how we can do things differently.</a:t>
            </a:r>
          </a:p>
        </p:txBody>
      </p:sp>
      <p:sp>
        <p:nvSpPr>
          <p:cNvPr id="4" name="Slide Number Placeholder 3">
            <a:extLst>
              <a:ext uri="{FF2B5EF4-FFF2-40B4-BE49-F238E27FC236}">
                <a16:creationId xmlns:a16="http://schemas.microsoft.com/office/drawing/2014/main" id="{240194AA-7C14-97A4-6CAB-37B67C70F97B}"/>
              </a:ext>
            </a:extLst>
          </p:cNvPr>
          <p:cNvSpPr>
            <a:spLocks noGrp="1"/>
          </p:cNvSpPr>
          <p:nvPr>
            <p:ph type="sldNum" sz="quarter" idx="5"/>
          </p:nvPr>
        </p:nvSpPr>
        <p:spPr/>
        <p:txBody>
          <a:bodyPr/>
          <a:lstStyle/>
          <a:p>
            <a:fld id="{BB83F3B8-A5E4-9346-8D8F-31774EE98FC1}" type="slidenum">
              <a:rPr lang="en-US" smtClean="0"/>
              <a:t>12</a:t>
            </a:fld>
            <a:endParaRPr lang="en-US"/>
          </a:p>
        </p:txBody>
      </p:sp>
    </p:spTree>
    <p:extLst>
      <p:ext uri="{BB962C8B-B14F-4D97-AF65-F5344CB8AC3E}">
        <p14:creationId xmlns:p14="http://schemas.microsoft.com/office/powerpoint/2010/main" val="555060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BF8FB-0BF4-9101-06DF-4D43EFE32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4765D7-1885-3ECD-C3A5-18D0B944C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5F2D2-946D-C6F7-E472-509C11E5C183}"/>
              </a:ext>
            </a:extLst>
          </p:cNvPr>
          <p:cNvSpPr>
            <a:spLocks noGrp="1"/>
          </p:cNvSpPr>
          <p:nvPr>
            <p:ph type="body" idx="1"/>
          </p:nvPr>
        </p:nvSpPr>
        <p:spPr/>
        <p:txBody>
          <a:bodyPr/>
          <a:lstStyle/>
          <a:p>
            <a:r>
              <a:rPr lang="en-AU" b="1" dirty="0"/>
              <a:t>Write some comments in the chat. </a:t>
            </a:r>
            <a:r>
              <a:rPr lang="en-AU" b="0" dirty="0"/>
              <a:t>While you are doing that, let’s talk about impacts for older people </a:t>
            </a:r>
          </a:p>
          <a:p>
            <a:endParaRPr lang="en-AU" b="1" dirty="0"/>
          </a:p>
        </p:txBody>
      </p:sp>
      <p:sp>
        <p:nvSpPr>
          <p:cNvPr id="4" name="Slide Number Placeholder 3">
            <a:extLst>
              <a:ext uri="{FF2B5EF4-FFF2-40B4-BE49-F238E27FC236}">
                <a16:creationId xmlns:a16="http://schemas.microsoft.com/office/drawing/2014/main" id="{2B7DCF78-733D-57AD-5CD0-D59CFC9D79D4}"/>
              </a:ext>
            </a:extLst>
          </p:cNvPr>
          <p:cNvSpPr>
            <a:spLocks noGrp="1"/>
          </p:cNvSpPr>
          <p:nvPr>
            <p:ph type="sldNum" sz="quarter" idx="5"/>
          </p:nvPr>
        </p:nvSpPr>
        <p:spPr/>
        <p:txBody>
          <a:bodyPr/>
          <a:lstStyle/>
          <a:p>
            <a:fld id="{BB83F3B8-A5E4-9346-8D8F-31774EE98FC1}" type="slidenum">
              <a:rPr lang="en-US" smtClean="0"/>
              <a:t>13</a:t>
            </a:fld>
            <a:endParaRPr lang="en-US"/>
          </a:p>
        </p:txBody>
      </p:sp>
    </p:spTree>
    <p:extLst>
      <p:ext uri="{BB962C8B-B14F-4D97-AF65-F5344CB8AC3E}">
        <p14:creationId xmlns:p14="http://schemas.microsoft.com/office/powerpoint/2010/main" val="917969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spcAft>
                <a:spcPts val="1500"/>
              </a:spcAft>
            </a:pPr>
            <a:r>
              <a:rPr lang="en-US" b="0" i="0" dirty="0">
                <a:solidFill>
                  <a:srgbClr val="001D35"/>
                </a:solidFill>
                <a:effectLst/>
                <a:latin typeface="Google Sans"/>
              </a:rPr>
              <a:t>Potentially as an older person, we may not hear the question or what we are saying- culture and our own voice can play a part in this as well as some people may have a soft tone, others may naturally speak louder.</a:t>
            </a:r>
          </a:p>
          <a:p>
            <a:pPr algn="l" fontAlgn="ctr">
              <a:spcAft>
                <a:spcPts val="1500"/>
              </a:spcAft>
            </a:pPr>
            <a:endParaRPr lang="en-US" b="0" i="0" dirty="0">
              <a:solidFill>
                <a:srgbClr val="001D35"/>
              </a:solidFill>
              <a:effectLst/>
              <a:latin typeface="Google Sans"/>
            </a:endParaRPr>
          </a:p>
          <a:p>
            <a:pPr algn="l" fontAlgn="ctr">
              <a:spcAft>
                <a:spcPts val="1500"/>
              </a:spcAft>
            </a:pPr>
            <a:r>
              <a:rPr lang="en-US" b="0" i="0" dirty="0">
                <a:solidFill>
                  <a:srgbClr val="001D35"/>
                </a:solidFill>
                <a:effectLst/>
                <a:latin typeface="Google Sans"/>
              </a:rPr>
              <a:t>Vision- changes may mean that visual prompts are a challenge </a:t>
            </a:r>
          </a:p>
          <a:p>
            <a:pPr algn="l" fontAlgn="ctr">
              <a:spcAft>
                <a:spcPts val="1500"/>
              </a:spcAft>
            </a:pPr>
            <a:endParaRPr lang="en-US" b="0" i="0" dirty="0">
              <a:solidFill>
                <a:srgbClr val="001D35"/>
              </a:solidFill>
              <a:effectLst/>
              <a:latin typeface="Google Sans"/>
            </a:endParaRPr>
          </a:p>
          <a:p>
            <a:pPr algn="l" fontAlgn="ctr">
              <a:spcAft>
                <a:spcPts val="1500"/>
              </a:spcAft>
            </a:pPr>
            <a:r>
              <a:rPr lang="en-US" b="0" i="0" dirty="0">
                <a:solidFill>
                  <a:srgbClr val="001D35"/>
                </a:solidFill>
                <a:effectLst/>
                <a:latin typeface="Google Sans"/>
              </a:rPr>
              <a:t>Brain changes- ability to understand language, vocabulary, decision making</a:t>
            </a:r>
          </a:p>
          <a:p>
            <a:pPr algn="l" fontAlgn="ctr">
              <a:spcAft>
                <a:spcPts val="1500"/>
              </a:spcAft>
            </a:pPr>
            <a:endParaRPr lang="en-US" b="0" i="0" dirty="0">
              <a:solidFill>
                <a:srgbClr val="001D35"/>
              </a:solidFill>
              <a:effectLst/>
              <a:latin typeface="Google Sans"/>
            </a:endParaRPr>
          </a:p>
          <a:p>
            <a:pPr algn="l" fontAlgn="ctr">
              <a:spcAft>
                <a:spcPts val="1500"/>
              </a:spcAft>
            </a:pPr>
            <a:r>
              <a:rPr lang="en-US" b="0" i="0" dirty="0">
                <a:solidFill>
                  <a:srgbClr val="001D35"/>
                </a:solidFill>
                <a:effectLst/>
                <a:latin typeface="Google Sans"/>
              </a:rPr>
              <a:t>Physical limitations- ability to write, changes to independence- frustration</a:t>
            </a:r>
          </a:p>
          <a:p>
            <a:pPr algn="l" fontAlgn="ctr">
              <a:spcAft>
                <a:spcPts val="1500"/>
              </a:spcAft>
            </a:pPr>
            <a:endParaRPr lang="en-US" b="0" i="0" dirty="0">
              <a:solidFill>
                <a:srgbClr val="001D35"/>
              </a:solidFill>
              <a:effectLst/>
              <a:latin typeface="Google Sans"/>
            </a:endParaRPr>
          </a:p>
          <a:p>
            <a:pPr algn="l" fontAlgn="ctr">
              <a:spcAft>
                <a:spcPts val="1500"/>
              </a:spcAft>
            </a:pPr>
            <a:r>
              <a:rPr lang="en-US" b="0" i="0" dirty="0">
                <a:solidFill>
                  <a:srgbClr val="001D35"/>
                </a:solidFill>
                <a:effectLst/>
                <a:latin typeface="Google Sans"/>
              </a:rPr>
              <a:t>Mood and motivation- anger, depression, embarrassment </a:t>
            </a:r>
          </a:p>
          <a:p>
            <a:pPr algn="l" fontAlgn="ctr">
              <a:spcAft>
                <a:spcPts val="1500"/>
              </a:spcAft>
            </a:pPr>
            <a:endParaRPr lang="en-US" b="0" i="0" dirty="0">
              <a:solidFill>
                <a:srgbClr val="001D35"/>
              </a:solidFill>
              <a:effectLst/>
              <a:latin typeface="Google Sans"/>
            </a:endParaRPr>
          </a:p>
          <a:p>
            <a:pPr algn="l" fontAlgn="ctr">
              <a:spcAft>
                <a:spcPts val="1500"/>
              </a:spcAft>
            </a:pPr>
            <a:r>
              <a:rPr lang="en-US" b="0" i="0" dirty="0">
                <a:solidFill>
                  <a:srgbClr val="001D35"/>
                </a:solidFill>
                <a:effectLst/>
                <a:latin typeface="Google Sans"/>
              </a:rPr>
              <a:t>Brain changes- talk about that now</a:t>
            </a:r>
          </a:p>
        </p:txBody>
      </p:sp>
      <p:sp>
        <p:nvSpPr>
          <p:cNvPr id="4" name="Slide Number Placeholder 3"/>
          <p:cNvSpPr>
            <a:spLocks noGrp="1"/>
          </p:cNvSpPr>
          <p:nvPr>
            <p:ph type="sldNum" sz="quarter" idx="5"/>
          </p:nvPr>
        </p:nvSpPr>
        <p:spPr/>
        <p:txBody>
          <a:bodyPr/>
          <a:lstStyle/>
          <a:p>
            <a:fld id="{BB83F3B8-A5E4-9346-8D8F-31774EE98FC1}" type="slidenum">
              <a:rPr lang="en-US" smtClean="0"/>
              <a:t>14</a:t>
            </a:fld>
            <a:endParaRPr lang="en-US"/>
          </a:p>
        </p:txBody>
      </p:sp>
    </p:spTree>
    <p:extLst>
      <p:ext uri="{BB962C8B-B14F-4D97-AF65-F5344CB8AC3E}">
        <p14:creationId xmlns:p14="http://schemas.microsoft.com/office/powerpoint/2010/main" val="1953917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E3500598-C1C9-5268-21E7-0F2D96E45AD0}"/>
            </a:ext>
          </a:extLst>
        </p:cNvPr>
        <p:cNvGrpSpPr/>
        <p:nvPr/>
      </p:nvGrpSpPr>
      <p:grpSpPr>
        <a:xfrm>
          <a:off x="0" y="0"/>
          <a:ext cx="0" cy="0"/>
          <a:chOff x="0" y="0"/>
          <a:chExt cx="0" cy="0"/>
        </a:xfrm>
      </p:grpSpPr>
      <p:sp>
        <p:nvSpPr>
          <p:cNvPr id="102" name="Google Shape;102;p6:notes">
            <a:extLst>
              <a:ext uri="{FF2B5EF4-FFF2-40B4-BE49-F238E27FC236}">
                <a16:creationId xmlns:a16="http://schemas.microsoft.com/office/drawing/2014/main" id="{90469E21-F582-A0D5-A84E-C8FEE4B4E112}"/>
              </a:ext>
            </a:extLst>
          </p:cNvPr>
          <p:cNvSpPr txBox="1">
            <a:spLocks noGrp="1"/>
          </p:cNvSpPr>
          <p:nvPr>
            <p:ph type="body" idx="1"/>
          </p:nvPr>
        </p:nvSpPr>
        <p:spPr>
          <a:xfrm>
            <a:off x="684249" y="4393043"/>
            <a:ext cx="5473993" cy="3594308"/>
          </a:xfrm>
          <a:prstGeom prst="rect">
            <a:avLst/>
          </a:prstGeom>
        </p:spPr>
        <p:txBody>
          <a:bodyPr spcFirstLastPara="1" wrap="square" lIns="91242" tIns="45609" rIns="91242" bIns="45609" anchor="t" anchorCtr="0">
            <a:noAutofit/>
          </a:bodyPr>
          <a:lstStyle/>
          <a:p>
            <a:pPr marL="456286" indent="-228143" defTabSz="912571" eaLnBrk="1" fontAlgn="auto" hangingPunct="1">
              <a:spcBef>
                <a:spcPts val="0"/>
              </a:spcBef>
              <a:spcAft>
                <a:spcPts val="0"/>
              </a:spcAft>
              <a:buClr>
                <a:srgbClr val="000000"/>
              </a:buClr>
              <a:buSzPts val="1400"/>
              <a:defRPr/>
            </a:pPr>
            <a:r>
              <a:rPr lang="en-US" b="0" i="0" dirty="0">
                <a:solidFill>
                  <a:srgbClr val="000E18"/>
                </a:solidFill>
                <a:effectLst/>
                <a:latin typeface="raleway" pitchFamily="2" charset="0"/>
              </a:rPr>
              <a:t>Before we get started we are going to show you real images of the brain over the next two slides to get you thinking about the changes affecting a person living with dementia</a:t>
            </a:r>
          </a:p>
          <a:p>
            <a:pPr marL="456286" indent="-228143" defTabSz="912571" eaLnBrk="1" fontAlgn="auto" hangingPunct="1">
              <a:spcBef>
                <a:spcPts val="0"/>
              </a:spcBef>
              <a:spcAft>
                <a:spcPts val="0"/>
              </a:spcAft>
              <a:buClr>
                <a:srgbClr val="000000"/>
              </a:buClr>
              <a:buSzPts val="1400"/>
              <a:defRPr/>
            </a:pPr>
            <a:endParaRPr lang="en-US" b="0" i="0" dirty="0">
              <a:solidFill>
                <a:srgbClr val="000E18"/>
              </a:solidFill>
              <a:effectLst/>
              <a:latin typeface="raleway" pitchFamily="2" charset="0"/>
            </a:endParaRPr>
          </a:p>
          <a:p>
            <a:pPr algn="l"/>
            <a:r>
              <a:rPr lang="en-US" b="0" i="0" dirty="0">
                <a:solidFill>
                  <a:srgbClr val="000E18"/>
                </a:solidFill>
                <a:effectLst/>
                <a:latin typeface="raleway" pitchFamily="2" charset="0"/>
              </a:rPr>
              <a:t>Why are we focusing on this? Because in NZ, </a:t>
            </a:r>
            <a:r>
              <a:rPr lang="en-US" b="0" i="0" dirty="0">
                <a:solidFill>
                  <a:srgbClr val="192B3B"/>
                </a:solidFill>
                <a:effectLst/>
                <a:latin typeface="Open Sans" panose="020B0606030504020204" pitchFamily="34" charset="0"/>
              </a:rPr>
              <a:t>Almost 70,000 Kiwis are living with dementia mate </a:t>
            </a:r>
            <a:r>
              <a:rPr lang="en-US" b="0" i="0" dirty="0" err="1">
                <a:solidFill>
                  <a:srgbClr val="192B3B"/>
                </a:solidFill>
                <a:effectLst/>
                <a:latin typeface="Open Sans" panose="020B0606030504020204" pitchFamily="34" charset="0"/>
              </a:rPr>
              <a:t>wareware</a:t>
            </a:r>
            <a:r>
              <a:rPr lang="en-US" b="0" i="0" dirty="0">
                <a:solidFill>
                  <a:srgbClr val="192B3B"/>
                </a:solidFill>
                <a:effectLst/>
                <a:latin typeface="Open Sans" panose="020B0606030504020204" pitchFamily="34" charset="0"/>
              </a:rPr>
              <a:t> today.</a:t>
            </a:r>
          </a:p>
          <a:p>
            <a:pPr algn="l"/>
            <a:r>
              <a:rPr lang="en-US" b="0" i="0" dirty="0">
                <a:solidFill>
                  <a:srgbClr val="192B3B"/>
                </a:solidFill>
                <a:effectLst/>
                <a:latin typeface="Open Sans" panose="020B0606030504020204" pitchFamily="34" charset="0"/>
              </a:rPr>
              <a:t>Almost 170,000 Kiwis are likely to be living with dementia mate </a:t>
            </a:r>
            <a:r>
              <a:rPr lang="en-US" b="0" i="0" dirty="0" err="1">
                <a:solidFill>
                  <a:srgbClr val="192B3B"/>
                </a:solidFill>
                <a:effectLst/>
                <a:latin typeface="Open Sans" panose="020B0606030504020204" pitchFamily="34" charset="0"/>
              </a:rPr>
              <a:t>wareware</a:t>
            </a:r>
            <a:r>
              <a:rPr lang="en-US" b="0" i="0" dirty="0">
                <a:solidFill>
                  <a:srgbClr val="192B3B"/>
                </a:solidFill>
                <a:effectLst/>
                <a:latin typeface="Open Sans" panose="020B0606030504020204" pitchFamily="34" charset="0"/>
              </a:rPr>
              <a:t> by 2050</a:t>
            </a:r>
          </a:p>
          <a:p>
            <a:pPr algn="l"/>
            <a:endParaRPr lang="en-US" b="0" i="0" dirty="0">
              <a:solidFill>
                <a:srgbClr val="192B3B"/>
              </a:solidFill>
              <a:effectLst/>
              <a:latin typeface="Open Sans" panose="020B0606030504020204" pitchFamily="34" charset="0"/>
            </a:endParaRPr>
          </a:p>
          <a:p>
            <a:pPr marL="456286" indent="-228143" defTabSz="912571" eaLnBrk="1" fontAlgn="auto" hangingPunct="1">
              <a:spcBef>
                <a:spcPts val="0"/>
              </a:spcBef>
              <a:spcAft>
                <a:spcPts val="0"/>
              </a:spcAft>
              <a:buClr>
                <a:srgbClr val="000000"/>
              </a:buClr>
              <a:buSzPts val="1400"/>
              <a:defRPr/>
            </a:pPr>
            <a:r>
              <a:rPr lang="en-US" b="0" i="0" dirty="0">
                <a:solidFill>
                  <a:srgbClr val="192B3B"/>
                </a:solidFill>
                <a:effectLst/>
                <a:latin typeface="Open Sans" panose="020B0606030504020204" pitchFamily="34" charset="0"/>
              </a:rPr>
              <a:t>Dementia mate </a:t>
            </a:r>
            <a:r>
              <a:rPr lang="en-US" b="0" i="0" dirty="0" err="1">
                <a:solidFill>
                  <a:srgbClr val="192B3B"/>
                </a:solidFill>
                <a:effectLst/>
                <a:latin typeface="Open Sans" panose="020B0606030504020204" pitchFamily="34" charset="0"/>
              </a:rPr>
              <a:t>wareware</a:t>
            </a:r>
            <a:r>
              <a:rPr lang="en-US" b="0" i="0" dirty="0">
                <a:solidFill>
                  <a:srgbClr val="192B3B"/>
                </a:solidFill>
                <a:effectLst/>
                <a:latin typeface="Open Sans" panose="020B0606030504020204" pitchFamily="34" charset="0"/>
              </a:rPr>
              <a:t> numbers are increasing at a faster rate among Māori, Pacific peoples and Asian populations than those of European New Zealanders.</a:t>
            </a:r>
            <a:endParaRPr lang="en-US" b="0" i="0" dirty="0">
              <a:solidFill>
                <a:srgbClr val="000E18"/>
              </a:solidFill>
              <a:effectLst/>
              <a:latin typeface="raleway" pitchFamily="2" charset="0"/>
            </a:endParaRPr>
          </a:p>
        </p:txBody>
      </p:sp>
      <p:sp>
        <p:nvSpPr>
          <p:cNvPr id="103" name="Google Shape;103;p6:notes">
            <a:extLst>
              <a:ext uri="{FF2B5EF4-FFF2-40B4-BE49-F238E27FC236}">
                <a16:creationId xmlns:a16="http://schemas.microsoft.com/office/drawing/2014/main" id="{F1A607C2-5ED2-3C81-51FA-03D92BA8467D}"/>
              </a:ext>
            </a:extLst>
          </p:cNvPr>
          <p:cNvSpPr>
            <a:spLocks noGrp="1" noRot="1" noChangeAspect="1"/>
          </p:cNvSpPr>
          <p:nvPr>
            <p:ph type="sldImg" idx="2"/>
          </p:nvPr>
        </p:nvSpPr>
        <p:spPr>
          <a:xfrm>
            <a:off x="684213" y="1141413"/>
            <a:ext cx="5473700" cy="3079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7928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E3500598-C1C9-5268-21E7-0F2D96E45AD0}"/>
            </a:ext>
          </a:extLst>
        </p:cNvPr>
        <p:cNvGrpSpPr/>
        <p:nvPr/>
      </p:nvGrpSpPr>
      <p:grpSpPr>
        <a:xfrm>
          <a:off x="0" y="0"/>
          <a:ext cx="0" cy="0"/>
          <a:chOff x="0" y="0"/>
          <a:chExt cx="0" cy="0"/>
        </a:xfrm>
      </p:grpSpPr>
      <p:sp>
        <p:nvSpPr>
          <p:cNvPr id="102" name="Google Shape;102;p6:notes">
            <a:extLst>
              <a:ext uri="{FF2B5EF4-FFF2-40B4-BE49-F238E27FC236}">
                <a16:creationId xmlns:a16="http://schemas.microsoft.com/office/drawing/2014/main" id="{90469E21-F582-A0D5-A84E-C8FEE4B4E112}"/>
              </a:ext>
            </a:extLst>
          </p:cNvPr>
          <p:cNvSpPr txBox="1">
            <a:spLocks noGrp="1"/>
          </p:cNvSpPr>
          <p:nvPr>
            <p:ph type="body" idx="1"/>
          </p:nvPr>
        </p:nvSpPr>
        <p:spPr>
          <a:xfrm>
            <a:off x="684249" y="4393043"/>
            <a:ext cx="5473993" cy="3594308"/>
          </a:xfrm>
          <a:prstGeom prst="rect">
            <a:avLst/>
          </a:prstGeom>
        </p:spPr>
        <p:txBody>
          <a:bodyPr spcFirstLastPara="1" wrap="square" lIns="91242" tIns="45609" rIns="91242" bIns="45609" anchor="t" anchorCtr="0">
            <a:noAutofit/>
          </a:bodyPr>
          <a:lstStyle/>
          <a:p>
            <a:r>
              <a:rPr lang="en-US" altLang="en-US" sz="1800" dirty="0"/>
              <a:t>Let’s have  a look at the brain – We know that the brain is made of two part (L and R)</a:t>
            </a:r>
          </a:p>
          <a:p>
            <a:endParaRPr lang="en-US" altLang="en-US" sz="1800" dirty="0"/>
          </a:p>
          <a:p>
            <a:r>
              <a:rPr lang="en-US" altLang="en-US" sz="1800" dirty="0"/>
              <a:t>Go ahead and make two fists  - put them together – our left and right side – our left and right hemispheres</a:t>
            </a:r>
          </a:p>
          <a:p>
            <a:endParaRPr lang="en-US" altLang="en-US" sz="1800" dirty="0"/>
          </a:p>
          <a:p>
            <a:r>
              <a:rPr lang="en-US" altLang="en-US" sz="1800" dirty="0"/>
              <a:t>The brain is complex – the right side controls our movement on our left and our left side of the brain controls our movement on the right</a:t>
            </a:r>
          </a:p>
          <a:p>
            <a:endParaRPr lang="en-US" altLang="en-US" sz="1800" dirty="0"/>
          </a:p>
          <a:p>
            <a:r>
              <a:rPr lang="en-US" altLang="en-US" sz="1800" dirty="0"/>
              <a:t>Here we can see the brains from 2 men, </a:t>
            </a:r>
            <a:r>
              <a:rPr lang="en-US" sz="1800" dirty="0"/>
              <a:t> roughly the same age, height, and head circumference at death. The brain on the left is from a man that died from an accident with a healthy brain. The brain on the right is from a man that died from complications of living with </a:t>
            </a:r>
            <a:r>
              <a:rPr lang="en-US" sz="1800" dirty="0" err="1"/>
              <a:t>Alzheimers</a:t>
            </a:r>
            <a:r>
              <a:rPr lang="en-US" sz="1800" dirty="0"/>
              <a:t> disease for over 10 years. </a:t>
            </a:r>
          </a:p>
          <a:p>
            <a:endParaRPr lang="en-US" sz="1800" b="1" dirty="0"/>
          </a:p>
          <a:p>
            <a:r>
              <a:rPr lang="en-US" sz="1800" b="1" dirty="0"/>
              <a:t>“What do you notice about the two brains? </a:t>
            </a:r>
          </a:p>
          <a:p>
            <a:endParaRPr lang="en-US" sz="1800" b="1" dirty="0"/>
          </a:p>
          <a:p>
            <a:r>
              <a:rPr lang="en-US" sz="1800" b="1" dirty="0"/>
              <a:t>So now we are going to talk about changes that occur to our language </a:t>
            </a:r>
            <a:r>
              <a:rPr lang="en-US" sz="1800" b="1" dirty="0" err="1"/>
              <a:t>centre</a:t>
            </a:r>
            <a:endParaRPr lang="en-US" sz="1800" b="1" dirty="0"/>
          </a:p>
          <a:p>
            <a:pPr marL="456286" indent="-228143" defTabSz="912571" eaLnBrk="1" fontAlgn="auto" hangingPunct="1">
              <a:spcBef>
                <a:spcPts val="0"/>
              </a:spcBef>
              <a:spcAft>
                <a:spcPts val="0"/>
              </a:spcAft>
              <a:buClr>
                <a:srgbClr val="000000"/>
              </a:buClr>
              <a:buSzPts val="1400"/>
              <a:defRPr/>
            </a:pPr>
            <a:endParaRPr lang="en-US" dirty="0"/>
          </a:p>
        </p:txBody>
      </p:sp>
      <p:sp>
        <p:nvSpPr>
          <p:cNvPr id="103" name="Google Shape;103;p6:notes">
            <a:extLst>
              <a:ext uri="{FF2B5EF4-FFF2-40B4-BE49-F238E27FC236}">
                <a16:creationId xmlns:a16="http://schemas.microsoft.com/office/drawing/2014/main" id="{F1A607C2-5ED2-3C81-51FA-03D92BA8467D}"/>
              </a:ext>
            </a:extLst>
          </p:cNvPr>
          <p:cNvSpPr>
            <a:spLocks noGrp="1" noRot="1" noChangeAspect="1"/>
          </p:cNvSpPr>
          <p:nvPr>
            <p:ph type="sldImg" idx="2"/>
          </p:nvPr>
        </p:nvSpPr>
        <p:spPr>
          <a:xfrm>
            <a:off x="684213" y="1141413"/>
            <a:ext cx="5473700" cy="3079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4515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E3500598-C1C9-5268-21E7-0F2D96E45AD0}"/>
            </a:ext>
          </a:extLst>
        </p:cNvPr>
        <p:cNvGrpSpPr/>
        <p:nvPr/>
      </p:nvGrpSpPr>
      <p:grpSpPr>
        <a:xfrm>
          <a:off x="0" y="0"/>
          <a:ext cx="0" cy="0"/>
          <a:chOff x="0" y="0"/>
          <a:chExt cx="0" cy="0"/>
        </a:xfrm>
      </p:grpSpPr>
      <p:sp>
        <p:nvSpPr>
          <p:cNvPr id="102" name="Google Shape;102;p6:notes">
            <a:extLst>
              <a:ext uri="{FF2B5EF4-FFF2-40B4-BE49-F238E27FC236}">
                <a16:creationId xmlns:a16="http://schemas.microsoft.com/office/drawing/2014/main" id="{90469E21-F582-A0D5-A84E-C8FEE4B4E112}"/>
              </a:ext>
            </a:extLst>
          </p:cNvPr>
          <p:cNvSpPr txBox="1">
            <a:spLocks noGrp="1"/>
          </p:cNvSpPr>
          <p:nvPr>
            <p:ph type="body" idx="1"/>
          </p:nvPr>
        </p:nvSpPr>
        <p:spPr>
          <a:xfrm>
            <a:off x="684249" y="4393043"/>
            <a:ext cx="5473993" cy="3594308"/>
          </a:xfrm>
          <a:prstGeom prst="rect">
            <a:avLst/>
          </a:prstGeom>
        </p:spPr>
        <p:txBody>
          <a:bodyPr spcFirstLastPara="1" wrap="square" lIns="91242" tIns="45609" rIns="91242" bIns="45609" anchor="t" anchorCtr="0">
            <a:noAutofit/>
          </a:bodyPr>
          <a:lstStyle/>
          <a:p>
            <a:pPr marL="456286" indent="-228143" defTabSz="912571" eaLnBrk="1" fontAlgn="auto" hangingPunct="1">
              <a:spcBef>
                <a:spcPts val="0"/>
              </a:spcBef>
              <a:spcAft>
                <a:spcPts val="0"/>
              </a:spcAft>
              <a:buClr>
                <a:srgbClr val="000000"/>
              </a:buClr>
              <a:buSzPts val="1400"/>
              <a:defRPr/>
            </a:pPr>
            <a:r>
              <a:rPr lang="en-US" b="0" i="0">
                <a:solidFill>
                  <a:srgbClr val="000E18"/>
                </a:solidFill>
                <a:effectLst/>
                <a:latin typeface="raleway" pitchFamily="2" charset="0"/>
              </a:rPr>
              <a:t>Kate</a:t>
            </a:r>
          </a:p>
        </p:txBody>
      </p:sp>
      <p:sp>
        <p:nvSpPr>
          <p:cNvPr id="103" name="Google Shape;103;p6:notes">
            <a:extLst>
              <a:ext uri="{FF2B5EF4-FFF2-40B4-BE49-F238E27FC236}">
                <a16:creationId xmlns:a16="http://schemas.microsoft.com/office/drawing/2014/main" id="{F1A607C2-5ED2-3C81-51FA-03D92BA8467D}"/>
              </a:ext>
            </a:extLst>
          </p:cNvPr>
          <p:cNvSpPr>
            <a:spLocks noGrp="1" noRot="1" noChangeAspect="1"/>
          </p:cNvSpPr>
          <p:nvPr>
            <p:ph type="sldImg" idx="2"/>
          </p:nvPr>
        </p:nvSpPr>
        <p:spPr>
          <a:xfrm>
            <a:off x="684213" y="1141413"/>
            <a:ext cx="5473700" cy="3079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3776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595662B7-3ED0-4CEF-A240-48BAD9932D5D}"/>
              </a:ext>
            </a:extLst>
          </p:cNvPr>
          <p:cNvSpPr>
            <a:spLocks noGrp="1" noRot="1" noChangeAspect="1" noTextEdit="1"/>
          </p:cNvSpPr>
          <p:nvPr>
            <p:ph type="sldImg"/>
          </p:nvPr>
        </p:nvSpPr>
        <p:spPr bwMode="auto">
          <a:xfrm>
            <a:off x="684213" y="1141413"/>
            <a:ext cx="5473700" cy="3079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19FE184F-CB42-417E-A75A-7672F33B13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 -Okay – Moving on:</a:t>
            </a:r>
          </a:p>
          <a:p>
            <a:endParaRPr lang="en-US" altLang="en-US" dirty="0"/>
          </a:p>
          <a:p>
            <a:r>
              <a:rPr lang="en-US" altLang="en-US" dirty="0"/>
              <a:t>Early in this (</a:t>
            </a:r>
            <a:r>
              <a:rPr lang="en-US" altLang="en-US" b="1" dirty="0">
                <a:solidFill>
                  <a:srgbClr val="540D6E"/>
                </a:solidFill>
              </a:rPr>
              <a:t>disease)</a:t>
            </a:r>
            <a:r>
              <a:rPr lang="en-US" altLang="en-US" dirty="0"/>
              <a:t> people will miss (</a:t>
            </a:r>
            <a:r>
              <a:rPr lang="en-US" altLang="en-US" b="1" dirty="0"/>
              <a:t>1)</a:t>
            </a:r>
            <a:r>
              <a:rPr lang="en-US" altLang="en-US" dirty="0"/>
              <a:t> out of 4 (</a:t>
            </a:r>
            <a:r>
              <a:rPr lang="en-US" altLang="en-US" b="1" dirty="0"/>
              <a:t>words)</a:t>
            </a:r>
            <a:r>
              <a:rPr lang="en-US" altLang="en-US" dirty="0"/>
              <a:t>. How long before (</a:t>
            </a:r>
            <a:r>
              <a:rPr lang="en-US" altLang="en-US" b="1" dirty="0"/>
              <a:t>you)</a:t>
            </a:r>
            <a:r>
              <a:rPr lang="en-US" altLang="en-US" dirty="0"/>
              <a:t> got Lost do (</a:t>
            </a:r>
            <a:r>
              <a:rPr lang="en-US" altLang="en-US" b="1" dirty="0"/>
              <a:t>you)</a:t>
            </a:r>
            <a:r>
              <a:rPr lang="en-US" altLang="en-US" dirty="0"/>
              <a:t> think?</a:t>
            </a:r>
          </a:p>
          <a:p>
            <a:endParaRPr lang="en-US" altLang="en-US" dirty="0"/>
          </a:p>
          <a:p>
            <a:r>
              <a:rPr lang="en-US" altLang="en-US" dirty="0"/>
              <a:t>Say once – </a:t>
            </a:r>
          </a:p>
          <a:p>
            <a:endParaRPr lang="en-US" altLang="en-US" dirty="0"/>
          </a:p>
          <a:p>
            <a:r>
              <a:rPr lang="en-US" altLang="en-US" dirty="0"/>
              <a:t>Say again</a:t>
            </a:r>
          </a:p>
          <a:p>
            <a:endParaRPr lang="en-US" altLang="en-US" dirty="0"/>
          </a:p>
          <a:p>
            <a:r>
              <a:rPr lang="en-US" altLang="en-US" dirty="0"/>
              <a:t>Say louder, angrier / frustrated….</a:t>
            </a:r>
          </a:p>
          <a:p>
            <a:endParaRPr lang="en-US" altLang="en-US" dirty="0"/>
          </a:p>
          <a:p>
            <a:r>
              <a:rPr lang="en-US" altLang="en-US" dirty="0"/>
              <a:t>Then say the whole sentence – softer, questioning</a:t>
            </a:r>
          </a:p>
          <a:p>
            <a:endParaRPr lang="en-US" altLang="en-US" dirty="0"/>
          </a:p>
          <a:p>
            <a:r>
              <a:rPr lang="en-US" altLang="en-US" dirty="0"/>
              <a:t>It makes it hard to understand things when you miss every 4</a:t>
            </a:r>
            <a:r>
              <a:rPr lang="en-US" altLang="en-US" baseline="30000" dirty="0"/>
              <a:t>th</a:t>
            </a:r>
            <a:r>
              <a:rPr lang="en-US" altLang="en-US" dirty="0"/>
              <a:t> word.</a:t>
            </a:r>
          </a:p>
          <a:p>
            <a:endParaRPr lang="en-US" altLang="en-US" dirty="0"/>
          </a:p>
          <a:p>
            <a:r>
              <a:rPr lang="en-US" altLang="en-US" dirty="0"/>
              <a:t>How did you feel when I got louder? When my tone got </a:t>
            </a:r>
            <a:r>
              <a:rPr lang="en-US" altLang="en-US" dirty="0" err="1"/>
              <a:t>angier</a:t>
            </a:r>
            <a:r>
              <a:rPr lang="en-US" altLang="en-US" dirty="0"/>
              <a:t>?</a:t>
            </a:r>
          </a:p>
          <a:p>
            <a:endParaRPr lang="en-US" altLang="en-US" dirty="0"/>
          </a:p>
          <a:p>
            <a:r>
              <a:rPr lang="en-US" altLang="en-US" dirty="0"/>
              <a:t>Hearing doesn’t change with dementia ( although a person can have age related changes) - People with dementia can still hear Tone, pitch, volume, intensity</a:t>
            </a:r>
          </a:p>
          <a:p>
            <a:endParaRPr lang="en-US" altLang="en-US" dirty="0"/>
          </a:p>
          <a:p>
            <a:r>
              <a:rPr lang="en-US" altLang="en-US" dirty="0"/>
              <a:t>What changes is their ability to understand language  - the person living with dementia </a:t>
            </a:r>
          </a:p>
          <a:p>
            <a:endParaRPr lang="en-US" altLang="en-US" dirty="0"/>
          </a:p>
          <a:p>
            <a:endParaRPr lang="en-US" altLang="en-US" dirty="0"/>
          </a:p>
          <a:p>
            <a:endParaRPr lang="en-US" altLang="en-US" dirty="0"/>
          </a:p>
          <a:p>
            <a:endParaRPr lang="en-US" altLang="en-US" dirty="0"/>
          </a:p>
        </p:txBody>
      </p:sp>
      <p:sp>
        <p:nvSpPr>
          <p:cNvPr id="31748" name="Slide Number Placeholder 3">
            <a:extLst>
              <a:ext uri="{FF2B5EF4-FFF2-40B4-BE49-F238E27FC236}">
                <a16:creationId xmlns:a16="http://schemas.microsoft.com/office/drawing/2014/main" id="{B6592483-5A52-456B-8AC5-6F50991092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464" indent="-285179">
              <a:defRPr>
                <a:solidFill>
                  <a:schemeClr val="tx1"/>
                </a:solidFill>
                <a:latin typeface="Arial" panose="020B0604020202020204" pitchFamily="34" charset="0"/>
                <a:ea typeface="ＭＳ Ｐゴシック" panose="020B0600070205080204" pitchFamily="34" charset="-128"/>
              </a:defRPr>
            </a:lvl2pPr>
            <a:lvl3pPr marL="1140714" indent="-228143">
              <a:defRPr>
                <a:solidFill>
                  <a:schemeClr val="tx1"/>
                </a:solidFill>
                <a:latin typeface="Arial" panose="020B0604020202020204" pitchFamily="34" charset="0"/>
                <a:ea typeface="ＭＳ Ｐゴシック" panose="020B0600070205080204" pitchFamily="34" charset="-128"/>
              </a:defRPr>
            </a:lvl3pPr>
            <a:lvl4pPr marL="1597000" indent="-228143">
              <a:defRPr>
                <a:solidFill>
                  <a:schemeClr val="tx1"/>
                </a:solidFill>
                <a:latin typeface="Arial" panose="020B0604020202020204" pitchFamily="34" charset="0"/>
                <a:ea typeface="ＭＳ Ｐゴシック" panose="020B0600070205080204" pitchFamily="34" charset="-128"/>
              </a:defRPr>
            </a:lvl4pPr>
            <a:lvl5pPr marL="2053285" indent="-228143">
              <a:defRPr>
                <a:solidFill>
                  <a:schemeClr val="tx1"/>
                </a:solidFill>
                <a:latin typeface="Arial" panose="020B0604020202020204" pitchFamily="34" charset="0"/>
                <a:ea typeface="ＭＳ Ｐゴシック" panose="020B0600070205080204" pitchFamily="34" charset="-128"/>
              </a:defRPr>
            </a:lvl5pPr>
            <a:lvl6pPr marL="2509571" indent="-2281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5856" indent="-2281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2142" indent="-2281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78428" indent="-2281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EFCC0C-906C-4206-B6AA-6972A7B506BC}" type="slidenum">
              <a:rPr lang="en-US" altLang="en-US"/>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772D2E07-C307-4B41-99E1-C8C1A7C3FEC0}"/>
              </a:ext>
            </a:extLst>
          </p:cNvPr>
          <p:cNvSpPr>
            <a:spLocks noGrp="1" noRot="1" noChangeAspect="1" noTextEdit="1"/>
          </p:cNvSpPr>
          <p:nvPr>
            <p:ph type="sldImg"/>
          </p:nvPr>
        </p:nvSpPr>
        <p:spPr bwMode="auto">
          <a:xfrm>
            <a:off x="684213" y="1141413"/>
            <a:ext cx="5473700" cy="3079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24C176D9-6F0F-491D-A3FD-8215B7736C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does change is a person's ability to understand language - </a:t>
            </a:r>
          </a:p>
          <a:p>
            <a:endParaRPr lang="en-US" altLang="en-US" dirty="0"/>
          </a:p>
          <a:p>
            <a:r>
              <a:rPr lang="en-US" dirty="0"/>
              <a:t>These images here are of the temporal lobe</a:t>
            </a:r>
          </a:p>
          <a:p>
            <a:endParaRPr lang="en-US" dirty="0"/>
          </a:p>
          <a:p>
            <a:r>
              <a:rPr lang="en-US" dirty="0"/>
              <a:t>The temporal lobe is the area of the brain that helps you understand the world around you and respond to it</a:t>
            </a:r>
          </a:p>
          <a:p>
            <a:endParaRPr lang="en-US" dirty="0"/>
          </a:p>
          <a:p>
            <a:r>
              <a:rPr lang="en-US" dirty="0"/>
              <a:t>The image in the left is the Left temporal lobe – what do you notice about the second brain affected by dementia</a:t>
            </a:r>
          </a:p>
          <a:p>
            <a:endParaRPr lang="en-US" dirty="0"/>
          </a:p>
          <a:p>
            <a:r>
              <a:rPr lang="en-US" dirty="0"/>
              <a:t>The image on the right is the R and L temporal lobe – Which do you notice to be most affected by dementia?</a:t>
            </a:r>
          </a:p>
          <a:p>
            <a:endParaRPr lang="en-US" dirty="0"/>
          </a:p>
        </p:txBody>
      </p:sp>
      <p:sp>
        <p:nvSpPr>
          <p:cNvPr id="29700" name="Slide Number Placeholder 3">
            <a:extLst>
              <a:ext uri="{FF2B5EF4-FFF2-40B4-BE49-F238E27FC236}">
                <a16:creationId xmlns:a16="http://schemas.microsoft.com/office/drawing/2014/main" id="{316A993D-588B-431C-936A-E19F969143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464" indent="-285179">
              <a:defRPr>
                <a:solidFill>
                  <a:schemeClr val="tx1"/>
                </a:solidFill>
                <a:latin typeface="Arial" panose="020B0604020202020204" pitchFamily="34" charset="0"/>
                <a:ea typeface="ＭＳ Ｐゴシック" panose="020B0600070205080204" pitchFamily="34" charset="-128"/>
              </a:defRPr>
            </a:lvl2pPr>
            <a:lvl3pPr marL="1140714" indent="-228143">
              <a:defRPr>
                <a:solidFill>
                  <a:schemeClr val="tx1"/>
                </a:solidFill>
                <a:latin typeface="Arial" panose="020B0604020202020204" pitchFamily="34" charset="0"/>
                <a:ea typeface="ＭＳ Ｐゴシック" panose="020B0600070205080204" pitchFamily="34" charset="-128"/>
              </a:defRPr>
            </a:lvl3pPr>
            <a:lvl4pPr marL="1597000" indent="-228143">
              <a:defRPr>
                <a:solidFill>
                  <a:schemeClr val="tx1"/>
                </a:solidFill>
                <a:latin typeface="Arial" panose="020B0604020202020204" pitchFamily="34" charset="0"/>
                <a:ea typeface="ＭＳ Ｐゴシック" panose="020B0600070205080204" pitchFamily="34" charset="-128"/>
              </a:defRPr>
            </a:lvl4pPr>
            <a:lvl5pPr marL="2053285" indent="-228143">
              <a:defRPr>
                <a:solidFill>
                  <a:schemeClr val="tx1"/>
                </a:solidFill>
                <a:latin typeface="Arial" panose="020B0604020202020204" pitchFamily="34" charset="0"/>
                <a:ea typeface="ＭＳ Ｐゴシック" panose="020B0600070205080204" pitchFamily="34" charset="-128"/>
              </a:defRPr>
            </a:lvl5pPr>
            <a:lvl6pPr marL="2509571" indent="-2281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5856" indent="-2281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2142" indent="-2281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78428" indent="-2281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4B9D713-0BA6-48FD-AB4B-BC18700D24D6}" type="slidenum">
              <a:rPr lang="en-US" altLang="en-US"/>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spcBef>
                <a:spcPts val="0"/>
              </a:spcBef>
              <a:spcAft>
                <a:spcPts val="0"/>
              </a:spcAft>
            </a:pPr>
            <a:endParaRPr lang="en-AU" dirty="0"/>
          </a:p>
        </p:txBody>
      </p:sp>
      <p:sp>
        <p:nvSpPr>
          <p:cNvPr id="103" name="Google Shape;10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D94DCD1-C1E7-4696-986D-561ADEDA5276}"/>
              </a:ext>
            </a:extLst>
          </p:cNvPr>
          <p:cNvSpPr>
            <a:spLocks noGrp="1" noRot="1" noChangeAspect="1" noTextEdit="1"/>
          </p:cNvSpPr>
          <p:nvPr>
            <p:ph type="sldImg"/>
          </p:nvPr>
        </p:nvSpPr>
        <p:spPr bwMode="auto">
          <a:xfrm>
            <a:off x="684213" y="1141413"/>
            <a:ext cx="5473700" cy="3079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41D69C6-0C97-4350-B981-EB8BD88F2D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Let’s talk about what each temporal lobe is responsible for and how it is affected by dementia: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It is important to be aware of the affects of brain change on our language. If we have a better understanding, then it can help us understand WHY we may experience communication challenges. Understanding that it is physical changes can help make sense of WHY we may experience the ‘verbal abuse’ swearing, inappropriate comments. </a:t>
            </a:r>
          </a:p>
          <a:p>
            <a:endParaRPr lang="en-US" dirty="0"/>
          </a:p>
          <a:p>
            <a:r>
              <a:rPr lang="en-US" dirty="0"/>
              <a:t>Get your three on your left hand ready (show your thumb, first finger, and middle finger as skill fingers and tap your left temple). </a:t>
            </a:r>
          </a:p>
          <a:p>
            <a:endParaRPr lang="en-US" dirty="0"/>
          </a:p>
          <a:p>
            <a:r>
              <a:rPr lang="en-US" dirty="0"/>
              <a:t>Your LEFT temporal lobe is in charge of 3 things. Vocabulary (thumb), comprehension (first finger towards you), and speech production (middle finger away from you). These our SKILLS  - Vocab, comprehension and speech production.</a:t>
            </a:r>
          </a:p>
          <a:p>
            <a:endParaRPr lang="en-US" dirty="0"/>
          </a:p>
          <a:p>
            <a:r>
              <a:rPr lang="en-US" dirty="0"/>
              <a:t>On the right temporal lobe we have our strengths – Show right hand – 5 fingers wriggling. And we retain these.</a:t>
            </a:r>
          </a:p>
          <a:p>
            <a:endParaRPr lang="en-US" dirty="0"/>
          </a:p>
          <a:p>
            <a:r>
              <a:rPr lang="en-US" dirty="0"/>
              <a:t>forbidden words ( swear words, sex talk, racial slurs, ugly words (fatso, ugly </a:t>
            </a:r>
            <a:r>
              <a:rPr lang="en-US" dirty="0" err="1"/>
              <a:t>etc</a:t>
            </a:r>
            <a:r>
              <a:rPr lang="en-US" dirty="0"/>
              <a:t>) (thumb), </a:t>
            </a:r>
          </a:p>
          <a:p>
            <a:r>
              <a:rPr lang="en-US" dirty="0"/>
              <a:t> social chit- chat or turn taking (first finger pointing back and forth from you to them) – hello / how are you? </a:t>
            </a:r>
            <a:r>
              <a:rPr lang="en-US" dirty="0" err="1"/>
              <a:t>Im</a:t>
            </a:r>
            <a:r>
              <a:rPr lang="en-US" dirty="0"/>
              <a:t> good – how are you</a:t>
            </a:r>
          </a:p>
          <a:p>
            <a:r>
              <a:rPr lang="en-US" dirty="0"/>
              <a:t> production and understanding rhythm of speech – frequency, intensity, volume, and asking questions (use middle finger to go with what you are saying),</a:t>
            </a:r>
          </a:p>
          <a:p>
            <a:r>
              <a:rPr lang="en-US" dirty="0"/>
              <a:t> music, poetry, prayer, and counting (use all four fingers to go with what you are saying),</a:t>
            </a:r>
          </a:p>
          <a:p>
            <a:r>
              <a:rPr lang="en-US" dirty="0"/>
              <a:t> and finally automatic, autonomic movements, the things you do without thinking (use your hand still by your face and offer a handshake to someone).” </a:t>
            </a:r>
          </a:p>
          <a:p>
            <a:endParaRPr lang="en-US" dirty="0"/>
          </a:p>
          <a:p>
            <a:r>
              <a:rPr lang="en-US" dirty="0"/>
              <a:t>Dementia robs us of our skills – Left 3 fingers ( our vocab / comprehension and speech production) , but we keep our strengths – right 5 fingers – the forbidden words, the social chit chat, rhythm of speech, music poetry and counting and our automatic and autonomic movements</a:t>
            </a:r>
          </a:p>
          <a:p>
            <a:endParaRPr lang="en-US" altLang="en-US" b="1" dirty="0"/>
          </a:p>
        </p:txBody>
      </p:sp>
      <p:sp>
        <p:nvSpPr>
          <p:cNvPr id="27652" name="Slide Number Placeholder 3">
            <a:extLst>
              <a:ext uri="{FF2B5EF4-FFF2-40B4-BE49-F238E27FC236}">
                <a16:creationId xmlns:a16="http://schemas.microsoft.com/office/drawing/2014/main" id="{28FD2F1A-C6CF-4903-942F-5317D2C91F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99">
              <a:defRPr>
                <a:solidFill>
                  <a:schemeClr val="tx1"/>
                </a:solidFill>
                <a:latin typeface="Arial" panose="020B0604020202020204" pitchFamily="34" charset="0"/>
                <a:ea typeface="ＭＳ Ｐゴシック" panose="020B0600070205080204" pitchFamily="34" charset="-128"/>
              </a:defRPr>
            </a:lvl1pPr>
            <a:lvl2pPr marL="749386" indent="-288347" defTabSz="929999">
              <a:defRPr>
                <a:solidFill>
                  <a:schemeClr val="tx1"/>
                </a:solidFill>
                <a:latin typeface="Arial" panose="020B0604020202020204" pitchFamily="34" charset="0"/>
                <a:ea typeface="ＭＳ Ｐゴシック" panose="020B0600070205080204" pitchFamily="34" charset="-128"/>
              </a:defRPr>
            </a:lvl2pPr>
            <a:lvl3pPr marL="1153389" indent="-229728" defTabSz="929999">
              <a:defRPr>
                <a:solidFill>
                  <a:schemeClr val="tx1"/>
                </a:solidFill>
                <a:latin typeface="Arial" panose="020B0604020202020204" pitchFamily="34" charset="0"/>
                <a:ea typeface="ＭＳ Ｐゴシック" panose="020B0600070205080204" pitchFamily="34" charset="-128"/>
              </a:defRPr>
            </a:lvl3pPr>
            <a:lvl4pPr marL="1614428" indent="-229728" defTabSz="929999">
              <a:defRPr>
                <a:solidFill>
                  <a:schemeClr val="tx1"/>
                </a:solidFill>
                <a:latin typeface="Arial" panose="020B0604020202020204" pitchFamily="34" charset="0"/>
                <a:ea typeface="ＭＳ Ｐゴシック" panose="020B0600070205080204" pitchFamily="34" charset="-128"/>
              </a:defRPr>
            </a:lvl4pPr>
            <a:lvl5pPr marL="2077051" indent="-229728" defTabSz="929999">
              <a:defRPr>
                <a:solidFill>
                  <a:schemeClr val="tx1"/>
                </a:solidFill>
                <a:latin typeface="Arial" panose="020B0604020202020204" pitchFamily="34" charset="0"/>
                <a:ea typeface="ＭＳ Ｐゴシック" panose="020B0600070205080204" pitchFamily="34" charset="-128"/>
              </a:defRPr>
            </a:lvl5pPr>
            <a:lvl6pPr marL="2533336"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89622"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45907"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2193"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0C5A550-BEAC-4B91-AD7C-D0AB3523EEB9}" type="slidenum">
              <a:rPr lang="en-US" altLang="en-US">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3031185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D94DCD1-C1E7-4696-986D-561ADEDA5276}"/>
              </a:ext>
            </a:extLst>
          </p:cNvPr>
          <p:cNvSpPr>
            <a:spLocks noGrp="1" noRot="1" noChangeAspect="1" noTextEdit="1"/>
          </p:cNvSpPr>
          <p:nvPr>
            <p:ph type="sldImg"/>
          </p:nvPr>
        </p:nvSpPr>
        <p:spPr bwMode="auto">
          <a:xfrm>
            <a:off x="684213" y="1141413"/>
            <a:ext cx="5473700" cy="3079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41D69C6-0C97-4350-B981-EB8BD88F2D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panose="020F0502020204030204" pitchFamily="34" charset="0"/>
                <a:ea typeface="Calibri" panose="020F0502020204030204" pitchFamily="34" charset="0"/>
                <a:cs typeface="Calibri" panose="020F0502020204030204" pitchFamily="34" charset="0"/>
              </a:rPr>
              <a:t>So thinking about these language changes  - How can we consider our communication </a:t>
            </a:r>
          </a:p>
          <a:p>
            <a:r>
              <a:rPr lang="en-US" dirty="0">
                <a:latin typeface="Calibri" panose="020F0502020204030204" pitchFamily="34" charset="0"/>
                <a:ea typeface="Calibri" panose="020F0502020204030204" pitchFamily="34" charset="0"/>
                <a:cs typeface="Calibri" panose="020F0502020204030204" pitchFamily="34" charset="0"/>
              </a:rPr>
              <a:t>Here are some tips we can use to better meet the needs of the person we are supporting with dementia</a:t>
            </a:r>
          </a:p>
          <a:p>
            <a:endParaRPr lang="en-US"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Response time- Wait a bit longer – 3-5 seconds – this allows time for the message to be received  and processed and the person to generate a response</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Use less words – remember a person with mid stage dementia will miss every 1 in 4 words – so use less – simple short sentences. </a:t>
            </a:r>
            <a:r>
              <a:rPr lang="en-US" b="1" dirty="0">
                <a:latin typeface="Calibri" panose="020F0502020204030204" pitchFamily="34" charset="0"/>
                <a:ea typeface="Calibri" panose="020F0502020204030204" pitchFamily="34" charset="0"/>
                <a:cs typeface="Calibri" panose="020F0502020204030204" pitchFamily="34" charset="0"/>
              </a:rPr>
              <a:t>It can also help ourselves if we are not overly confident with English as a first language for either us or our residents. Less words more visual prompts can help to reduce stress and miscommunication</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Add more visual cues – even though visual field is changing, vision remains a strength and will assist with verbal comprehension – show what your talking about – </a:t>
            </a:r>
          </a:p>
          <a:p>
            <a:pPr marL="171450" indent="-171450">
              <a:buFont typeface="Arial" panose="020B0604020202020204" pitchFamily="34" charset="0"/>
              <a:buChar char="•"/>
            </a:pPr>
            <a:r>
              <a:rPr lang="en-US" b="0" dirty="0">
                <a:latin typeface="Calibri" panose="020F0502020204030204" pitchFamily="34" charset="0"/>
                <a:ea typeface="Calibri" panose="020F0502020204030204" pitchFamily="34" charset="0"/>
                <a:cs typeface="Calibri" panose="020F0502020204030204" pitchFamily="34" charset="0"/>
              </a:rPr>
              <a:t>Watch you tone – tone is a strength is retained – I may not understand what your asking me but I can pick up on your tone, if your happy, or angry-  and I will respond to this tone</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I want to now just quickly touch on our visual processing </a:t>
            </a:r>
            <a:r>
              <a:rPr lang="en-US" b="1" dirty="0" err="1">
                <a:latin typeface="Calibri" panose="020F0502020204030204" pitchFamily="34" charset="0"/>
                <a:ea typeface="Calibri" panose="020F0502020204030204" pitchFamily="34" charset="0"/>
                <a:cs typeface="Calibri" panose="020F0502020204030204" pitchFamily="34" charset="0"/>
              </a:rPr>
              <a:t>centre</a:t>
            </a:r>
            <a:r>
              <a:rPr lang="en-US" b="1" dirty="0">
                <a:latin typeface="Calibri" panose="020F0502020204030204" pitchFamily="34" charset="0"/>
                <a:ea typeface="Calibri" panose="020F0502020204030204" pitchFamily="34" charset="0"/>
                <a:cs typeface="Calibri" panose="020F0502020204030204" pitchFamily="34" charset="0"/>
              </a:rPr>
              <a:t> as well and I will talk about WHY this is also important.</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7652" name="Slide Number Placeholder 3">
            <a:extLst>
              <a:ext uri="{FF2B5EF4-FFF2-40B4-BE49-F238E27FC236}">
                <a16:creationId xmlns:a16="http://schemas.microsoft.com/office/drawing/2014/main" id="{28FD2F1A-C6CF-4903-942F-5317D2C91F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99">
              <a:defRPr>
                <a:solidFill>
                  <a:schemeClr val="tx1"/>
                </a:solidFill>
                <a:latin typeface="Arial" panose="020B0604020202020204" pitchFamily="34" charset="0"/>
                <a:ea typeface="ＭＳ Ｐゴシック" panose="020B0600070205080204" pitchFamily="34" charset="-128"/>
              </a:defRPr>
            </a:lvl1pPr>
            <a:lvl2pPr marL="749386" indent="-288347" defTabSz="929999">
              <a:defRPr>
                <a:solidFill>
                  <a:schemeClr val="tx1"/>
                </a:solidFill>
                <a:latin typeface="Arial" panose="020B0604020202020204" pitchFamily="34" charset="0"/>
                <a:ea typeface="ＭＳ Ｐゴシック" panose="020B0600070205080204" pitchFamily="34" charset="-128"/>
              </a:defRPr>
            </a:lvl2pPr>
            <a:lvl3pPr marL="1153389" indent="-229728" defTabSz="929999">
              <a:defRPr>
                <a:solidFill>
                  <a:schemeClr val="tx1"/>
                </a:solidFill>
                <a:latin typeface="Arial" panose="020B0604020202020204" pitchFamily="34" charset="0"/>
                <a:ea typeface="ＭＳ Ｐゴシック" panose="020B0600070205080204" pitchFamily="34" charset="-128"/>
              </a:defRPr>
            </a:lvl3pPr>
            <a:lvl4pPr marL="1614428" indent="-229728" defTabSz="929999">
              <a:defRPr>
                <a:solidFill>
                  <a:schemeClr val="tx1"/>
                </a:solidFill>
                <a:latin typeface="Arial" panose="020B0604020202020204" pitchFamily="34" charset="0"/>
                <a:ea typeface="ＭＳ Ｐゴシック" panose="020B0600070205080204" pitchFamily="34" charset="-128"/>
              </a:defRPr>
            </a:lvl4pPr>
            <a:lvl5pPr marL="2077051" indent="-229728" defTabSz="929999">
              <a:defRPr>
                <a:solidFill>
                  <a:schemeClr val="tx1"/>
                </a:solidFill>
                <a:latin typeface="Arial" panose="020B0604020202020204" pitchFamily="34" charset="0"/>
                <a:ea typeface="ＭＳ Ｐゴシック" panose="020B0600070205080204" pitchFamily="34" charset="-128"/>
              </a:defRPr>
            </a:lvl5pPr>
            <a:lvl6pPr marL="2533336"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89622"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45907"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2193"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0C5A550-BEAC-4B91-AD7C-D0AB3523EEB9}" type="slidenum">
              <a:rPr lang="en-US" altLang="en-US">
                <a:solidFill>
                  <a:srgbClr val="000000"/>
                </a:solidFill>
              </a:rPr>
              <a:pPr/>
              <a:t>21</a:t>
            </a:fld>
            <a:endParaRPr lang="en-US" altLang="en-US">
              <a:solidFill>
                <a:srgbClr val="000000"/>
              </a:solidFill>
            </a:endParaRPr>
          </a:p>
        </p:txBody>
      </p:sp>
    </p:spTree>
    <p:extLst>
      <p:ext uri="{BB962C8B-B14F-4D97-AF65-F5344CB8AC3E}">
        <p14:creationId xmlns:p14="http://schemas.microsoft.com/office/powerpoint/2010/main" val="1941005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FA4DA8C5-5052-4BAA-B172-107945C1BC59}"/>
              </a:ext>
            </a:extLst>
          </p:cNvPr>
          <p:cNvSpPr>
            <a:spLocks noGrp="1" noRot="1" noChangeAspect="1" noTextEdit="1"/>
          </p:cNvSpPr>
          <p:nvPr>
            <p:ph type="sldImg"/>
          </p:nvPr>
        </p:nvSpPr>
        <p:spPr bwMode="auto">
          <a:xfrm>
            <a:off x="684213" y="1141413"/>
            <a:ext cx="5473700" cy="3079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B11FDA15-8D8B-4DEB-A177-85ADFE28C1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pPr>
            <a:r>
              <a:rPr lang="en-AU" kern="100" dirty="0">
                <a:latin typeface="Aptos" panose="020B0004020202020204" pitchFamily="34" charset="0"/>
                <a:ea typeface="Aptos" panose="020B0004020202020204" pitchFamily="34" charset="0"/>
                <a:cs typeface="Times New Roman" panose="02020603050405020304" pitchFamily="18" charset="0"/>
              </a:rPr>
              <a:t>Vision is the main sense we rely on to stay safe and for PLWD it is the main way they take in information</a:t>
            </a:r>
          </a:p>
          <a:p>
            <a:pPr>
              <a:lnSpc>
                <a:spcPct val="107000"/>
              </a:lnSpc>
            </a:pPr>
            <a:endParaRPr lang="en-US" dirty="0"/>
          </a:p>
          <a:p>
            <a:pPr marL="456286" indent="-228143" defTabSz="912571" eaLnBrk="1" fontAlgn="auto" hangingPunct="1">
              <a:spcBef>
                <a:spcPts val="0"/>
              </a:spcBef>
              <a:spcAft>
                <a:spcPts val="0"/>
              </a:spcAft>
              <a:buClr>
                <a:srgbClr val="000000"/>
              </a:buClr>
              <a:buSzPts val="1400"/>
              <a:defRPr/>
            </a:pPr>
            <a:r>
              <a:rPr lang="en-US" dirty="0"/>
              <a:t>The areas circled are the back of the brain – the occipital lobe – the visual processing </a:t>
            </a:r>
            <a:r>
              <a:rPr lang="en-US" dirty="0" err="1"/>
              <a:t>centre</a:t>
            </a:r>
            <a:r>
              <a:rPr lang="en-US" dirty="0"/>
              <a:t>. </a:t>
            </a:r>
          </a:p>
          <a:p>
            <a:pPr marL="456286" indent="-228143" defTabSz="912571" eaLnBrk="1" fontAlgn="auto" hangingPunct="1">
              <a:spcBef>
                <a:spcPts val="0"/>
              </a:spcBef>
              <a:spcAft>
                <a:spcPts val="0"/>
              </a:spcAft>
              <a:buClr>
                <a:srgbClr val="000000"/>
              </a:buClr>
              <a:buSzPts val="1400"/>
              <a:defRPr/>
            </a:pPr>
            <a:endParaRPr lang="en-US" dirty="0"/>
          </a:p>
          <a:p>
            <a:pPr marL="342214" indent="-342214">
              <a:lnSpc>
                <a:spcPct val="107000"/>
              </a:lnSpc>
              <a:buFont typeface="Symbol" panose="05050102010706020507" pitchFamily="18" charset="2"/>
              <a:buChar char=""/>
            </a:pPr>
            <a:r>
              <a:rPr lang="en-AU" kern="100" dirty="0">
                <a:latin typeface="Aptos" panose="020B0004020202020204" pitchFamily="34" charset="0"/>
                <a:ea typeface="Aptos" panose="020B0004020202020204" pitchFamily="34" charset="0"/>
                <a:cs typeface="Times New Roman" panose="02020603050405020304" pitchFamily="18" charset="0"/>
              </a:rPr>
              <a:t>What is different in the 2 circles?  -(Colour / Size / Structure)</a:t>
            </a:r>
          </a:p>
          <a:p>
            <a:pPr marL="342214" indent="-342214">
              <a:lnSpc>
                <a:spcPct val="107000"/>
              </a:lnSpc>
              <a:buFont typeface="Symbol" panose="05050102010706020507" pitchFamily="18" charset="2"/>
              <a:buChar char=""/>
            </a:pPr>
            <a:r>
              <a:rPr lang="en-AU" kern="100" dirty="0">
                <a:latin typeface="Aptos" panose="020B0004020202020204" pitchFamily="34" charset="0"/>
                <a:ea typeface="Aptos" panose="020B0004020202020204" pitchFamily="34" charset="0"/>
                <a:cs typeface="Times New Roman" panose="02020603050405020304" pitchFamily="18" charset="0"/>
              </a:rPr>
              <a:t>Why does vision processing change with dementia in this picture? (Damage to wiring and skills of brain. Eyes take info in – to bac to process it.)</a:t>
            </a:r>
          </a:p>
          <a:p>
            <a:pPr marL="342214" indent="-342214">
              <a:lnSpc>
                <a:spcPct val="107000"/>
              </a:lnSpc>
              <a:buFont typeface="Symbol" panose="05050102010706020507" pitchFamily="18" charset="2"/>
              <a:buChar char=""/>
            </a:pPr>
            <a:r>
              <a:rPr lang="en-AU" kern="100" dirty="0">
                <a:latin typeface="Aptos" panose="020B0004020202020204" pitchFamily="34" charset="0"/>
                <a:ea typeface="Aptos" panose="020B0004020202020204" pitchFamily="34" charset="0"/>
                <a:cs typeface="Times New Roman" panose="02020603050405020304" pitchFamily="18" charset="0"/>
              </a:rPr>
              <a:t>What changes in  skills or ability will likely happen for someone living with brain change? ( does not show other vision changes – just progression with dementia glaucoma / mac degeneration etc)</a:t>
            </a:r>
          </a:p>
          <a:p>
            <a:pPr marL="342214" indent="-342214">
              <a:lnSpc>
                <a:spcPct val="107000"/>
              </a:lnSpc>
              <a:spcAft>
                <a:spcPts val="798"/>
              </a:spcAft>
              <a:buFont typeface="Symbol" panose="05050102010706020507" pitchFamily="18" charset="2"/>
              <a:buChar char=""/>
            </a:pPr>
            <a:r>
              <a:rPr lang="en-AU" kern="100" dirty="0">
                <a:latin typeface="Aptos" panose="020B0004020202020204" pitchFamily="34" charset="0"/>
                <a:ea typeface="Aptos" panose="020B0004020202020204" pitchFamily="34" charset="0"/>
                <a:cs typeface="Times New Roman" panose="02020603050405020304" pitchFamily="18" charset="0"/>
              </a:rPr>
              <a:t>Given these changes may be happening to someone with dementia what is one  visual cue you could add to your standard greeting?</a:t>
            </a:r>
          </a:p>
          <a:p>
            <a:pPr marL="456286" indent="-228143" defTabSz="912571" eaLnBrk="1" fontAlgn="auto" hangingPunct="1">
              <a:spcBef>
                <a:spcPts val="0"/>
              </a:spcBef>
              <a:spcAft>
                <a:spcPts val="0"/>
              </a:spcAft>
              <a:buClr>
                <a:srgbClr val="000000"/>
              </a:buClr>
              <a:buSzPts val="1400"/>
              <a:defRPr/>
            </a:pPr>
            <a:endParaRPr lang="en-US" dirty="0"/>
          </a:p>
          <a:p>
            <a:pPr marL="456286" indent="-228143" defTabSz="912571" eaLnBrk="1" fontAlgn="auto" hangingPunct="1">
              <a:spcBef>
                <a:spcPts val="0"/>
              </a:spcBef>
              <a:spcAft>
                <a:spcPts val="0"/>
              </a:spcAft>
              <a:buClr>
                <a:srgbClr val="000000"/>
              </a:buClr>
              <a:buSzPts val="1400"/>
              <a:defRPr/>
            </a:pPr>
            <a:r>
              <a:rPr lang="en-US" b="1" dirty="0"/>
              <a:t>If we consider that our visual field gets smaller as we age and if we have dementia (binocular vision), let’s consider how that may impact on our face to face communication. We spoke about body movements earlier and how this accounts for 55% of our this interaction, so imagine you can only see what is within your binocular vision, plus you have some hearing and vision impairment. Now add in our scenario’s from earlier and we could potentially see a few things occur. </a:t>
            </a:r>
          </a:p>
          <a:p>
            <a:endParaRPr lang="en-US" dirty="0"/>
          </a:p>
        </p:txBody>
      </p:sp>
      <p:sp>
        <p:nvSpPr>
          <p:cNvPr id="25604" name="Slide Number Placeholder 3">
            <a:extLst>
              <a:ext uri="{FF2B5EF4-FFF2-40B4-BE49-F238E27FC236}">
                <a16:creationId xmlns:a16="http://schemas.microsoft.com/office/drawing/2014/main" id="{9BE6AC6F-45EA-432A-9221-BE402F236E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99">
              <a:defRPr>
                <a:solidFill>
                  <a:schemeClr val="tx1"/>
                </a:solidFill>
                <a:latin typeface="Arial" panose="020B0604020202020204" pitchFamily="34" charset="0"/>
                <a:ea typeface="ＭＳ Ｐゴシック" panose="020B0600070205080204" pitchFamily="34" charset="-128"/>
              </a:defRPr>
            </a:lvl1pPr>
            <a:lvl2pPr marL="749386" indent="-288347" defTabSz="929999">
              <a:defRPr>
                <a:solidFill>
                  <a:schemeClr val="tx1"/>
                </a:solidFill>
                <a:latin typeface="Arial" panose="020B0604020202020204" pitchFamily="34" charset="0"/>
                <a:ea typeface="ＭＳ Ｐゴシック" panose="020B0600070205080204" pitchFamily="34" charset="-128"/>
              </a:defRPr>
            </a:lvl2pPr>
            <a:lvl3pPr marL="1153389" indent="-229728" defTabSz="929999">
              <a:defRPr>
                <a:solidFill>
                  <a:schemeClr val="tx1"/>
                </a:solidFill>
                <a:latin typeface="Arial" panose="020B0604020202020204" pitchFamily="34" charset="0"/>
                <a:ea typeface="ＭＳ Ｐゴシック" panose="020B0600070205080204" pitchFamily="34" charset="-128"/>
              </a:defRPr>
            </a:lvl3pPr>
            <a:lvl4pPr marL="1614428" indent="-229728" defTabSz="929999">
              <a:defRPr>
                <a:solidFill>
                  <a:schemeClr val="tx1"/>
                </a:solidFill>
                <a:latin typeface="Arial" panose="020B0604020202020204" pitchFamily="34" charset="0"/>
                <a:ea typeface="ＭＳ Ｐゴシック" panose="020B0600070205080204" pitchFamily="34" charset="-128"/>
              </a:defRPr>
            </a:lvl4pPr>
            <a:lvl5pPr marL="2077051" indent="-229728" defTabSz="929999">
              <a:defRPr>
                <a:solidFill>
                  <a:schemeClr val="tx1"/>
                </a:solidFill>
                <a:latin typeface="Arial" panose="020B0604020202020204" pitchFamily="34" charset="0"/>
                <a:ea typeface="ＭＳ Ｐゴシック" panose="020B0600070205080204" pitchFamily="34" charset="-128"/>
              </a:defRPr>
            </a:lvl5pPr>
            <a:lvl6pPr marL="2533336"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89622"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45907"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2193"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C8A793B-0F2E-484D-966A-7FF3606FE136}" type="slidenum">
              <a:rPr lang="en-US" altLang="en-US">
                <a:solidFill>
                  <a:srgbClr val="000000"/>
                </a:solidFill>
              </a:rPr>
              <a:pPr/>
              <a:t>22</a:t>
            </a:fld>
            <a:endParaRPr lang="en-US"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r>
              <a:rPr lang="en-US" b="0" dirty="0"/>
              <a:t>Potentially, we can see an escalation of what we label ‘</a:t>
            </a:r>
            <a:r>
              <a:rPr lang="en-US" b="0" dirty="0" err="1"/>
              <a:t>behaviours</a:t>
            </a:r>
            <a:r>
              <a:rPr lang="en-US" b="0" dirty="0"/>
              <a:t>.’ WHY has this occurred? Because of our approach. Not that we intended it to happen but when you have multiple factors such as:</a:t>
            </a:r>
          </a:p>
          <a:p>
            <a:r>
              <a:rPr lang="en-US" b="0" dirty="0"/>
              <a:t>-hearing loss</a:t>
            </a:r>
          </a:p>
          <a:p>
            <a:r>
              <a:rPr lang="en-US" b="0" dirty="0"/>
              <a:t>-vision changes</a:t>
            </a:r>
          </a:p>
          <a:p>
            <a:r>
              <a:rPr lang="en-US" b="0" dirty="0"/>
              <a:t>-brain change</a:t>
            </a:r>
          </a:p>
          <a:p>
            <a:r>
              <a:rPr lang="en-US" b="0" dirty="0"/>
              <a:t>-English as a second language</a:t>
            </a:r>
          </a:p>
          <a:p>
            <a:r>
              <a:rPr lang="en-US" b="0" dirty="0"/>
              <a:t>-Cultural differences we can sometimes encounter some challenges. So what else can we do to minimize this from occurring.</a:t>
            </a:r>
            <a:endParaRPr lang="en-US" b="1" dirty="0"/>
          </a:p>
        </p:txBody>
      </p:sp>
      <p:sp>
        <p:nvSpPr>
          <p:cNvPr id="103" name="Google Shape;103;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4500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E3500598-C1C9-5268-21E7-0F2D96E45AD0}"/>
            </a:ext>
          </a:extLst>
        </p:cNvPr>
        <p:cNvGrpSpPr/>
        <p:nvPr/>
      </p:nvGrpSpPr>
      <p:grpSpPr>
        <a:xfrm>
          <a:off x="0" y="0"/>
          <a:ext cx="0" cy="0"/>
          <a:chOff x="0" y="0"/>
          <a:chExt cx="0" cy="0"/>
        </a:xfrm>
      </p:grpSpPr>
      <p:sp>
        <p:nvSpPr>
          <p:cNvPr id="102" name="Google Shape;102;p6:notes">
            <a:extLst>
              <a:ext uri="{FF2B5EF4-FFF2-40B4-BE49-F238E27FC236}">
                <a16:creationId xmlns:a16="http://schemas.microsoft.com/office/drawing/2014/main" id="{90469E21-F582-A0D5-A84E-C8FEE4B4E112}"/>
              </a:ext>
            </a:extLst>
          </p:cNvPr>
          <p:cNvSpPr txBox="1">
            <a:spLocks noGrp="1"/>
          </p:cNvSpPr>
          <p:nvPr>
            <p:ph type="body" idx="1"/>
          </p:nvPr>
        </p:nvSpPr>
        <p:spPr>
          <a:xfrm>
            <a:off x="684249" y="4393043"/>
            <a:ext cx="5473993" cy="3594308"/>
          </a:xfrm>
          <a:prstGeom prst="rect">
            <a:avLst/>
          </a:prstGeom>
        </p:spPr>
        <p:txBody>
          <a:bodyPr spcFirstLastPara="1" wrap="square" lIns="91242" tIns="45609" rIns="91242" bIns="45609" anchor="t" anchorCtr="0">
            <a:noAutofit/>
          </a:bodyPr>
          <a:lstStyle/>
          <a:p>
            <a:pPr marL="456286" indent="-228143" defTabSz="912571" eaLnBrk="1" fontAlgn="auto" hangingPunct="1">
              <a:spcBef>
                <a:spcPts val="0"/>
              </a:spcBef>
              <a:spcAft>
                <a:spcPts val="0"/>
              </a:spcAft>
              <a:buClr>
                <a:srgbClr val="000000"/>
              </a:buClr>
              <a:buSzPts val="1400"/>
              <a:defRPr/>
            </a:pPr>
            <a:r>
              <a:rPr lang="en-US" b="0" i="0" dirty="0">
                <a:solidFill>
                  <a:srgbClr val="000E18"/>
                </a:solidFill>
                <a:effectLst/>
                <a:latin typeface="raleway" pitchFamily="2" charset="0"/>
              </a:rPr>
              <a:t>When were thinking how we can better support our people with dementia, acknowledging the changes happening with their visual field and changing our approach to better suit their needs here are some tips that may help:</a:t>
            </a:r>
          </a:p>
          <a:p>
            <a:pPr marL="456286" indent="-228143" defTabSz="912571" eaLnBrk="1" fontAlgn="auto" hangingPunct="1">
              <a:spcBef>
                <a:spcPts val="0"/>
              </a:spcBef>
              <a:spcAft>
                <a:spcPts val="0"/>
              </a:spcAft>
              <a:buClr>
                <a:srgbClr val="000000"/>
              </a:buClr>
              <a:buSzPts val="1400"/>
              <a:defRPr/>
            </a:pPr>
            <a:endParaRPr lang="en-US" b="0" i="0" dirty="0">
              <a:solidFill>
                <a:srgbClr val="000E18"/>
              </a:solidFill>
              <a:effectLst/>
              <a:latin typeface="raleway" pitchFamily="2" charset="0"/>
            </a:endParaRPr>
          </a:p>
          <a:p>
            <a:pPr marL="456286" indent="-228143" defTabSz="912571" eaLnBrk="1" fontAlgn="auto" hangingPunct="1">
              <a:spcBef>
                <a:spcPts val="0"/>
              </a:spcBef>
              <a:spcAft>
                <a:spcPts val="0"/>
              </a:spcAft>
              <a:buClr>
                <a:srgbClr val="000000"/>
              </a:buClr>
              <a:buSzPts val="1400"/>
              <a:defRPr/>
            </a:pPr>
            <a:endParaRPr lang="en-US" b="0" i="0" dirty="0">
              <a:solidFill>
                <a:srgbClr val="000E18"/>
              </a:solidFill>
              <a:effectLst/>
              <a:latin typeface="raleway" pitchFamily="2" charset="0"/>
            </a:endParaRPr>
          </a:p>
        </p:txBody>
      </p:sp>
      <p:sp>
        <p:nvSpPr>
          <p:cNvPr id="103" name="Google Shape;103;p6:notes">
            <a:extLst>
              <a:ext uri="{FF2B5EF4-FFF2-40B4-BE49-F238E27FC236}">
                <a16:creationId xmlns:a16="http://schemas.microsoft.com/office/drawing/2014/main" id="{F1A607C2-5ED2-3C81-51FA-03D92BA8467D}"/>
              </a:ext>
            </a:extLst>
          </p:cNvPr>
          <p:cNvSpPr>
            <a:spLocks noGrp="1" noRot="1" noChangeAspect="1"/>
          </p:cNvSpPr>
          <p:nvPr>
            <p:ph type="sldImg" idx="2"/>
          </p:nvPr>
        </p:nvSpPr>
        <p:spPr>
          <a:xfrm>
            <a:off x="684213" y="1141413"/>
            <a:ext cx="5473700" cy="3079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4621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1190FFE6-103E-854A-008B-F94ACE7F29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3F494C13-7558-354F-DD7D-C4CE4BF819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 here are some photo examples of how we can enhance our communication, when words alone are not sufficient. Here we use an example of asking someone if they would like a cup of coffee. </a:t>
            </a:r>
          </a:p>
          <a:p>
            <a:endParaRPr lang="en-US" altLang="en-US" dirty="0"/>
          </a:p>
          <a:p>
            <a:r>
              <a:rPr lang="en-US" altLang="en-US" dirty="0"/>
              <a:t>Verbal- it is hard to understand what I am asking just from this vision isn’t it? It could be a question…. It might not be.</a:t>
            </a:r>
          </a:p>
          <a:p>
            <a:r>
              <a:rPr lang="en-US" altLang="en-US" dirty="0"/>
              <a:t>Visual- here we use a big more of a prompt- showing the cup, smiling and pointing so good use of body here</a:t>
            </a:r>
          </a:p>
          <a:p>
            <a:r>
              <a:rPr lang="en-US" altLang="en-US" dirty="0"/>
              <a:t>Tactile-again adding some additional information by using touch. Helping the person to feel the cup and get started with the movement.</a:t>
            </a:r>
          </a:p>
          <a:p>
            <a:endParaRPr lang="en-US" altLang="en-US" dirty="0"/>
          </a:p>
        </p:txBody>
      </p:sp>
      <p:sp>
        <p:nvSpPr>
          <p:cNvPr id="47107" name="Slide Number Placeholder 3">
            <a:extLst>
              <a:ext uri="{FF2B5EF4-FFF2-40B4-BE49-F238E27FC236}">
                <a16:creationId xmlns:a16="http://schemas.microsoft.com/office/drawing/2014/main" id="{E1505FEB-6A40-6AB2-0B48-33C3254868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99">
              <a:defRPr>
                <a:solidFill>
                  <a:schemeClr val="tx1"/>
                </a:solidFill>
                <a:latin typeface="Arial" panose="020B0604020202020204" pitchFamily="34" charset="0"/>
                <a:ea typeface="ＭＳ Ｐゴシック" panose="020B0600070205080204" pitchFamily="34" charset="-128"/>
              </a:defRPr>
            </a:lvl1pPr>
            <a:lvl2pPr marL="749386" indent="-288347" defTabSz="929999">
              <a:defRPr>
                <a:solidFill>
                  <a:schemeClr val="tx1"/>
                </a:solidFill>
                <a:latin typeface="Arial" panose="020B0604020202020204" pitchFamily="34" charset="0"/>
                <a:ea typeface="ＭＳ Ｐゴシック" panose="020B0600070205080204" pitchFamily="34" charset="-128"/>
              </a:defRPr>
            </a:lvl2pPr>
            <a:lvl3pPr marL="1153389" indent="-229728" defTabSz="929999">
              <a:defRPr>
                <a:solidFill>
                  <a:schemeClr val="tx1"/>
                </a:solidFill>
                <a:latin typeface="Arial" panose="020B0604020202020204" pitchFamily="34" charset="0"/>
                <a:ea typeface="ＭＳ Ｐゴシック" panose="020B0600070205080204" pitchFamily="34" charset="-128"/>
              </a:defRPr>
            </a:lvl3pPr>
            <a:lvl4pPr marL="1614428" indent="-229728" defTabSz="929999">
              <a:defRPr>
                <a:solidFill>
                  <a:schemeClr val="tx1"/>
                </a:solidFill>
                <a:latin typeface="Arial" panose="020B0604020202020204" pitchFamily="34" charset="0"/>
                <a:ea typeface="ＭＳ Ｐゴシック" panose="020B0600070205080204" pitchFamily="34" charset="-128"/>
              </a:defRPr>
            </a:lvl4pPr>
            <a:lvl5pPr marL="2077051" indent="-229728" defTabSz="929999">
              <a:defRPr>
                <a:solidFill>
                  <a:schemeClr val="tx1"/>
                </a:solidFill>
                <a:latin typeface="Arial" panose="020B0604020202020204" pitchFamily="34" charset="0"/>
                <a:ea typeface="ＭＳ Ｐゴシック" panose="020B0600070205080204" pitchFamily="34" charset="-128"/>
              </a:defRPr>
            </a:lvl5pPr>
            <a:lvl6pPr marL="2533336"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89622"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45907"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2193" indent="-229728" defTabSz="929999"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A61B4E-7D62-4D72-B92F-97D21C24BF2F}" type="slidenum">
              <a:rPr lang="en-US" altLang="en-US">
                <a:solidFill>
                  <a:srgbClr val="000000"/>
                </a:solidFill>
              </a:rPr>
              <a:pPr/>
              <a:t>25</a:t>
            </a:fld>
            <a:endParaRPr lang="en-US" altLang="en-US">
              <a:solidFill>
                <a:srgbClr val="000000"/>
              </a:solidFill>
            </a:endParaRPr>
          </a:p>
        </p:txBody>
      </p:sp>
    </p:spTree>
    <p:extLst>
      <p:ext uri="{BB962C8B-B14F-4D97-AF65-F5344CB8AC3E}">
        <p14:creationId xmlns:p14="http://schemas.microsoft.com/office/powerpoint/2010/main" val="1092089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0DCE8641-279C-1A0B-D650-5DCCA517883B}"/>
            </a:ext>
          </a:extLst>
        </p:cNvPr>
        <p:cNvGrpSpPr/>
        <p:nvPr/>
      </p:nvGrpSpPr>
      <p:grpSpPr>
        <a:xfrm>
          <a:off x="0" y="0"/>
          <a:ext cx="0" cy="0"/>
          <a:chOff x="0" y="0"/>
          <a:chExt cx="0" cy="0"/>
        </a:xfrm>
      </p:grpSpPr>
      <p:sp>
        <p:nvSpPr>
          <p:cNvPr id="102" name="Google Shape;102;p6:notes">
            <a:extLst>
              <a:ext uri="{FF2B5EF4-FFF2-40B4-BE49-F238E27FC236}">
                <a16:creationId xmlns:a16="http://schemas.microsoft.com/office/drawing/2014/main" id="{075A556C-7598-C17B-1B43-E70974918F4E}"/>
              </a:ext>
            </a:extLst>
          </p:cNvPr>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r>
              <a:rPr lang="en-AU" dirty="0"/>
              <a:t>Thinking about vision  - for people who are ageing, may have additional vision impairment or dementia we also need to think about how we present information.</a:t>
            </a:r>
          </a:p>
          <a:p>
            <a:endParaRPr lang="en-AU" dirty="0"/>
          </a:p>
          <a:p>
            <a:r>
              <a:rPr lang="en-AU" dirty="0"/>
              <a:t>Another example is a menu board. How words alone, may be hard to read if the person has vision changes, ESL, hard to interpret if they have brain change. So, how can we get our message across? Use a mix of photo’s as well as words.</a:t>
            </a:r>
          </a:p>
          <a:p>
            <a:endParaRPr lang="en-AU" dirty="0"/>
          </a:p>
          <a:p>
            <a:r>
              <a:rPr lang="en-AU" b="1" dirty="0"/>
              <a:t>Now let’s move on and consider some cultural impacts on communication.</a:t>
            </a:r>
          </a:p>
        </p:txBody>
      </p:sp>
      <p:sp>
        <p:nvSpPr>
          <p:cNvPr id="103" name="Google Shape;103;p6:notes">
            <a:extLst>
              <a:ext uri="{FF2B5EF4-FFF2-40B4-BE49-F238E27FC236}">
                <a16:creationId xmlns:a16="http://schemas.microsoft.com/office/drawing/2014/main" id="{BD792C3F-84AD-64E2-EDAF-E845F18FAD77}"/>
              </a:ext>
            </a:extLst>
          </p:cNvPr>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710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F194C-CDE8-1068-8F49-6E8C66C13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66611-D9DF-7349-1E3F-53FAA9EA2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6BE83-7633-9467-3ED5-2C143428D58B}"/>
              </a:ext>
            </a:extLst>
          </p:cNvPr>
          <p:cNvSpPr>
            <a:spLocks noGrp="1"/>
          </p:cNvSpPr>
          <p:nvPr>
            <p:ph type="body" idx="1"/>
          </p:nvPr>
        </p:nvSpPr>
        <p:spPr/>
        <p:txBody>
          <a:bodyPr/>
          <a:lstStyle/>
          <a:p>
            <a:pPr algn="l" fontAlgn="ctr">
              <a:spcBef>
                <a:spcPts val="1500"/>
              </a:spcBef>
              <a:spcAft>
                <a:spcPts val="750"/>
              </a:spcAft>
            </a:pPr>
            <a:r>
              <a:rPr lang="en-US" b="0" i="0" dirty="0">
                <a:solidFill>
                  <a:srgbClr val="001D35"/>
                </a:solidFill>
                <a:effectLst/>
                <a:latin typeface="Google Sans"/>
              </a:rPr>
              <a:t>When we work with others, we need to consider their culture as well. While we have different upbringings, beliefs, </a:t>
            </a:r>
            <a:r>
              <a:rPr lang="en-US" b="0" i="0" dirty="0" err="1">
                <a:solidFill>
                  <a:srgbClr val="001D35"/>
                </a:solidFill>
                <a:effectLst/>
                <a:latin typeface="Google Sans"/>
              </a:rPr>
              <a:t>behaviours</a:t>
            </a:r>
            <a:r>
              <a:rPr lang="en-US" b="0" i="0" dirty="0">
                <a:solidFill>
                  <a:srgbClr val="001D35"/>
                </a:solidFill>
                <a:effectLst/>
                <a:latin typeface="Google Sans"/>
              </a:rPr>
              <a:t>, so do our residents and that is where we can sometimes face challenges.</a:t>
            </a:r>
          </a:p>
        </p:txBody>
      </p:sp>
      <p:sp>
        <p:nvSpPr>
          <p:cNvPr id="4" name="Slide Number Placeholder 3">
            <a:extLst>
              <a:ext uri="{FF2B5EF4-FFF2-40B4-BE49-F238E27FC236}">
                <a16:creationId xmlns:a16="http://schemas.microsoft.com/office/drawing/2014/main" id="{4B1457DB-5DD7-1C2B-836A-6049595BBF71}"/>
              </a:ext>
            </a:extLst>
          </p:cNvPr>
          <p:cNvSpPr>
            <a:spLocks noGrp="1"/>
          </p:cNvSpPr>
          <p:nvPr>
            <p:ph type="sldNum" sz="quarter" idx="5"/>
          </p:nvPr>
        </p:nvSpPr>
        <p:spPr/>
        <p:txBody>
          <a:bodyPr/>
          <a:lstStyle/>
          <a:p>
            <a:fld id="{BB83F3B8-A5E4-9346-8D8F-31774EE98FC1}" type="slidenum">
              <a:rPr lang="en-US" smtClean="0"/>
              <a:t>27</a:t>
            </a:fld>
            <a:endParaRPr lang="en-US"/>
          </a:p>
        </p:txBody>
      </p:sp>
    </p:spTree>
    <p:extLst>
      <p:ext uri="{BB962C8B-B14F-4D97-AF65-F5344CB8AC3E}">
        <p14:creationId xmlns:p14="http://schemas.microsoft.com/office/powerpoint/2010/main" val="4117562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21357-DFF0-06CD-DEF8-616F55A02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2C7B4-7C27-58AF-8312-82EB48C67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DA89B-AE81-B450-7F29-403844A47ECF}"/>
              </a:ext>
            </a:extLst>
          </p:cNvPr>
          <p:cNvSpPr>
            <a:spLocks noGrp="1"/>
          </p:cNvSpPr>
          <p:nvPr>
            <p:ph type="body" idx="1"/>
          </p:nvPr>
        </p:nvSpPr>
        <p:spPr/>
        <p:txBody>
          <a:bodyPr/>
          <a:lstStyle/>
          <a:p>
            <a:r>
              <a:rPr lang="en-AU" b="0" dirty="0"/>
              <a:t>When we talk about cultural sensitivity we are talking about….. </a:t>
            </a:r>
          </a:p>
          <a:p>
            <a:endParaRPr lang="en-AU" b="1" dirty="0"/>
          </a:p>
          <a:p>
            <a:r>
              <a:rPr lang="en-AU" b="0" dirty="0"/>
              <a:t>What does this mean? It means that while our clients/residents may come from different backgrounds, so do we as the staff. We all need to be aware that we are individuals and others may have different beliefs, values etc. It doesn’t make one more important or ‘right’ than the other.</a:t>
            </a:r>
          </a:p>
          <a:p>
            <a:endParaRPr lang="en-AU" b="0" dirty="0"/>
          </a:p>
          <a:p>
            <a:r>
              <a:rPr lang="en-AU" b="0" dirty="0"/>
              <a:t>So how do we work with that when perhaps we are feeling ‘targeted’ in the workplace by other- either </a:t>
            </a:r>
            <a:r>
              <a:rPr lang="en-AU" b="0" dirty="0" err="1"/>
              <a:t>residnets</a:t>
            </a:r>
            <a:r>
              <a:rPr lang="en-AU" b="0" dirty="0"/>
              <a:t> or staff?</a:t>
            </a:r>
          </a:p>
        </p:txBody>
      </p:sp>
      <p:sp>
        <p:nvSpPr>
          <p:cNvPr id="4" name="Slide Number Placeholder 3">
            <a:extLst>
              <a:ext uri="{FF2B5EF4-FFF2-40B4-BE49-F238E27FC236}">
                <a16:creationId xmlns:a16="http://schemas.microsoft.com/office/drawing/2014/main" id="{B0A52BB4-7DC9-22A6-AC25-359781466378}"/>
              </a:ext>
            </a:extLst>
          </p:cNvPr>
          <p:cNvSpPr>
            <a:spLocks noGrp="1"/>
          </p:cNvSpPr>
          <p:nvPr>
            <p:ph type="sldNum" sz="quarter" idx="5"/>
          </p:nvPr>
        </p:nvSpPr>
        <p:spPr/>
        <p:txBody>
          <a:bodyPr/>
          <a:lstStyle/>
          <a:p>
            <a:fld id="{BB83F3B8-A5E4-9346-8D8F-31774EE98FC1}" type="slidenum">
              <a:rPr lang="en-US" smtClean="0"/>
              <a:t>28</a:t>
            </a:fld>
            <a:endParaRPr lang="en-US"/>
          </a:p>
        </p:txBody>
      </p:sp>
    </p:spTree>
    <p:extLst>
      <p:ext uri="{BB962C8B-B14F-4D97-AF65-F5344CB8AC3E}">
        <p14:creationId xmlns:p14="http://schemas.microsoft.com/office/powerpoint/2010/main" val="237585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8BEFF-4D4E-9CBB-CC9C-621D6E4B5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BF4CD-843E-52B4-45A2-AD2B55C7A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C0B09-514F-912B-ED63-FE2C23E3AAA4}"/>
              </a:ext>
            </a:extLst>
          </p:cNvPr>
          <p:cNvSpPr>
            <a:spLocks noGrp="1"/>
          </p:cNvSpPr>
          <p:nvPr>
            <p:ph type="body" idx="1"/>
          </p:nvPr>
        </p:nvSpPr>
        <p:spPr/>
        <p:txBody>
          <a:bodyPr/>
          <a:lstStyle/>
          <a:p>
            <a:r>
              <a:rPr lang="en-AU" b="0" dirty="0"/>
              <a:t>We absolutely have the right to be safe at work- physically and psychologically. But, it is also important to have some self awareness. We need to understand our own prejudices and how our background may be impacting on how we interpret a situation. </a:t>
            </a:r>
          </a:p>
          <a:p>
            <a:endParaRPr lang="en-AU" b="0" dirty="0"/>
          </a:p>
          <a:p>
            <a:r>
              <a:rPr lang="en-AU" b="0" dirty="0"/>
              <a:t>Again, not saying it is ‘right or wrong’ but having the ability to look from the outside in and consider all of the factors that may be at play in the situation. </a:t>
            </a:r>
          </a:p>
          <a:p>
            <a:endParaRPr lang="en-AU" b="0" dirty="0"/>
          </a:p>
          <a:p>
            <a:r>
              <a:rPr lang="en-AU" b="0" dirty="0"/>
              <a:t>Sometimes, we may be offended by a comment due to our own values, but we need to consider the intention behind the comment. Consider the body language that went with the words…  let’s look at an example of what I mean.</a:t>
            </a:r>
          </a:p>
        </p:txBody>
      </p:sp>
      <p:sp>
        <p:nvSpPr>
          <p:cNvPr id="4" name="Slide Number Placeholder 3">
            <a:extLst>
              <a:ext uri="{FF2B5EF4-FFF2-40B4-BE49-F238E27FC236}">
                <a16:creationId xmlns:a16="http://schemas.microsoft.com/office/drawing/2014/main" id="{26D1FF98-1519-B629-EB8E-F2B2818AED49}"/>
              </a:ext>
            </a:extLst>
          </p:cNvPr>
          <p:cNvSpPr>
            <a:spLocks noGrp="1"/>
          </p:cNvSpPr>
          <p:nvPr>
            <p:ph type="sldNum" sz="quarter" idx="5"/>
          </p:nvPr>
        </p:nvSpPr>
        <p:spPr/>
        <p:txBody>
          <a:bodyPr/>
          <a:lstStyle/>
          <a:p>
            <a:fld id="{BB83F3B8-A5E4-9346-8D8F-31774EE98FC1}" type="slidenum">
              <a:rPr lang="en-US" smtClean="0"/>
              <a:t>29</a:t>
            </a:fld>
            <a:endParaRPr lang="en-US"/>
          </a:p>
        </p:txBody>
      </p:sp>
    </p:spTree>
    <p:extLst>
      <p:ext uri="{BB962C8B-B14F-4D97-AF65-F5344CB8AC3E}">
        <p14:creationId xmlns:p14="http://schemas.microsoft.com/office/powerpoint/2010/main" val="2454348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f88252dc4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f88252dc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dirty="0"/>
              <a:t>Today we are going to focus on verbal communication.</a:t>
            </a:r>
            <a:endParaRPr dirty="0"/>
          </a:p>
        </p:txBody>
      </p:sp>
    </p:spTree>
    <p:extLst>
      <p:ext uri="{BB962C8B-B14F-4D97-AF65-F5344CB8AC3E}">
        <p14:creationId xmlns:p14="http://schemas.microsoft.com/office/powerpoint/2010/main" val="27856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523C1-D7E6-D433-30B8-BC632A6F9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18964-BB89-EF6F-ED43-3003B9BC20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53A1D-B3CD-7859-466B-A83EB5544E90}"/>
              </a:ext>
            </a:extLst>
          </p:cNvPr>
          <p:cNvSpPr>
            <a:spLocks noGrp="1"/>
          </p:cNvSpPr>
          <p:nvPr>
            <p:ph type="body" idx="1"/>
          </p:nvPr>
        </p:nvSpPr>
        <p:spPr/>
        <p:txBody>
          <a:bodyPr/>
          <a:lstStyle/>
          <a:p>
            <a:r>
              <a:rPr lang="en-US" sz="1200" dirty="0">
                <a:latin typeface="Arial   "/>
              </a:rPr>
              <a:t>Let’s consider a scenario with Jack. Now, let’s consider that you are looking after Jack and he said something that you found offensive. If this is all that you right in the notes, it doesn’t tell a story does it. What did he say? How did he say it? What was his body language?</a:t>
            </a:r>
          </a:p>
          <a:p>
            <a:endParaRPr lang="en-US" sz="1200" dirty="0">
              <a:latin typeface="Arial   "/>
            </a:endParaRPr>
          </a:p>
          <a:p>
            <a:r>
              <a:rPr lang="en-US" sz="1200" dirty="0">
                <a:latin typeface="Arial   "/>
              </a:rPr>
              <a:t>Now to me, in this scenario, I would take that as a compliment -  I wouldn’t be offended but for someone else, this comment may be deemed not appropriate.</a:t>
            </a:r>
          </a:p>
          <a:p>
            <a:endParaRPr lang="en-US" sz="1200" dirty="0">
              <a:latin typeface="Arial   "/>
            </a:endParaRPr>
          </a:p>
          <a:p>
            <a:r>
              <a:rPr lang="en-US" sz="1200" dirty="0">
                <a:latin typeface="Arial   "/>
              </a:rPr>
              <a:t>It is important to have all of the details and to share these with the team because, in order to come up with a plan of action, we need to have the full story and the first version of this documentation doesn’t tell us that. </a:t>
            </a:r>
          </a:p>
          <a:p>
            <a:endParaRPr lang="en-US" sz="1200" dirty="0">
              <a:latin typeface="Arial   "/>
            </a:endParaRPr>
          </a:p>
        </p:txBody>
      </p:sp>
      <p:sp>
        <p:nvSpPr>
          <p:cNvPr id="4" name="Slide Number Placeholder 3">
            <a:extLst>
              <a:ext uri="{FF2B5EF4-FFF2-40B4-BE49-F238E27FC236}">
                <a16:creationId xmlns:a16="http://schemas.microsoft.com/office/drawing/2014/main" id="{0DAF87D8-F3AB-4BB0-EBC6-0309B252931D}"/>
              </a:ext>
            </a:extLst>
          </p:cNvPr>
          <p:cNvSpPr>
            <a:spLocks noGrp="1"/>
          </p:cNvSpPr>
          <p:nvPr>
            <p:ph type="sldNum" sz="quarter" idx="5"/>
          </p:nvPr>
        </p:nvSpPr>
        <p:spPr/>
        <p:txBody>
          <a:bodyPr/>
          <a:lstStyle/>
          <a:p>
            <a:fld id="{BB83F3B8-A5E4-9346-8D8F-31774EE98FC1}" type="slidenum">
              <a:rPr lang="en-US" smtClean="0"/>
              <a:t>30</a:t>
            </a:fld>
            <a:endParaRPr lang="en-US"/>
          </a:p>
        </p:txBody>
      </p:sp>
    </p:spTree>
    <p:extLst>
      <p:ext uri="{BB962C8B-B14F-4D97-AF65-F5344CB8AC3E}">
        <p14:creationId xmlns:p14="http://schemas.microsoft.com/office/powerpoint/2010/main" val="3867947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B17EB-66A9-1E37-9D2C-B206C4758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05857-2454-B087-F981-51B9E6A0D1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7D495-C12B-851F-6F1B-9AE73F722311}"/>
              </a:ext>
            </a:extLst>
          </p:cNvPr>
          <p:cNvSpPr>
            <a:spLocks noGrp="1"/>
          </p:cNvSpPr>
          <p:nvPr>
            <p:ph type="body" idx="1"/>
          </p:nvPr>
        </p:nvSpPr>
        <p:spPr/>
        <p:txBody>
          <a:bodyPr/>
          <a:lstStyle/>
          <a:p>
            <a:r>
              <a:rPr lang="en-AU" b="0" dirty="0"/>
              <a:t>Noone should feel unsafe at work, but we also need to be aware of how are own cultural factors may be playing part. Consider all of the components.</a:t>
            </a:r>
          </a:p>
        </p:txBody>
      </p:sp>
      <p:sp>
        <p:nvSpPr>
          <p:cNvPr id="4" name="Slide Number Placeholder 3">
            <a:extLst>
              <a:ext uri="{FF2B5EF4-FFF2-40B4-BE49-F238E27FC236}">
                <a16:creationId xmlns:a16="http://schemas.microsoft.com/office/drawing/2014/main" id="{6FF275D7-7A83-A93D-B73B-297FD66DF983}"/>
              </a:ext>
            </a:extLst>
          </p:cNvPr>
          <p:cNvSpPr>
            <a:spLocks noGrp="1"/>
          </p:cNvSpPr>
          <p:nvPr>
            <p:ph type="sldNum" sz="quarter" idx="5"/>
          </p:nvPr>
        </p:nvSpPr>
        <p:spPr/>
        <p:txBody>
          <a:bodyPr/>
          <a:lstStyle/>
          <a:p>
            <a:fld id="{BB83F3B8-A5E4-9346-8D8F-31774EE98FC1}" type="slidenum">
              <a:rPr lang="en-US" smtClean="0"/>
              <a:t>31</a:t>
            </a:fld>
            <a:endParaRPr lang="en-US"/>
          </a:p>
        </p:txBody>
      </p:sp>
    </p:spTree>
    <p:extLst>
      <p:ext uri="{BB962C8B-B14F-4D97-AF65-F5344CB8AC3E}">
        <p14:creationId xmlns:p14="http://schemas.microsoft.com/office/powerpoint/2010/main" val="3366215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46307-1B5F-DBB0-5DF5-A4E64135F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6D239-2C11-C0F7-4F56-64E5DF0308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AF069B-6B56-EFF1-71F5-A3669820965E}"/>
              </a:ext>
            </a:extLst>
          </p:cNvPr>
          <p:cNvSpPr>
            <a:spLocks noGrp="1"/>
          </p:cNvSpPr>
          <p:nvPr>
            <p:ph type="body" idx="1"/>
          </p:nvPr>
        </p:nvSpPr>
        <p:spPr/>
        <p:txBody>
          <a:bodyPr/>
          <a:lstStyle/>
          <a:p>
            <a:r>
              <a:rPr lang="en-AU" b="0" dirty="0"/>
              <a:t>Noone should feel unsafe at work, but we also need to be aware of how are own cultural factors may be playing part. Consider all of the components.</a:t>
            </a:r>
          </a:p>
        </p:txBody>
      </p:sp>
      <p:sp>
        <p:nvSpPr>
          <p:cNvPr id="4" name="Slide Number Placeholder 3">
            <a:extLst>
              <a:ext uri="{FF2B5EF4-FFF2-40B4-BE49-F238E27FC236}">
                <a16:creationId xmlns:a16="http://schemas.microsoft.com/office/drawing/2014/main" id="{24FE5EEA-9673-D4AA-F537-454123D53C8C}"/>
              </a:ext>
            </a:extLst>
          </p:cNvPr>
          <p:cNvSpPr>
            <a:spLocks noGrp="1"/>
          </p:cNvSpPr>
          <p:nvPr>
            <p:ph type="sldNum" sz="quarter" idx="5"/>
          </p:nvPr>
        </p:nvSpPr>
        <p:spPr/>
        <p:txBody>
          <a:bodyPr/>
          <a:lstStyle/>
          <a:p>
            <a:fld id="{BB83F3B8-A5E4-9346-8D8F-31774EE98FC1}" type="slidenum">
              <a:rPr lang="en-US" smtClean="0"/>
              <a:t>32</a:t>
            </a:fld>
            <a:endParaRPr lang="en-US"/>
          </a:p>
        </p:txBody>
      </p:sp>
    </p:spTree>
    <p:extLst>
      <p:ext uri="{BB962C8B-B14F-4D97-AF65-F5344CB8AC3E}">
        <p14:creationId xmlns:p14="http://schemas.microsoft.com/office/powerpoint/2010/main" val="320081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153C67DC-2AA5-4AE9-FB35-C3554579ADF5}"/>
            </a:ext>
          </a:extLst>
        </p:cNvPr>
        <p:cNvGrpSpPr/>
        <p:nvPr/>
      </p:nvGrpSpPr>
      <p:grpSpPr>
        <a:xfrm>
          <a:off x="0" y="0"/>
          <a:ext cx="0" cy="0"/>
          <a:chOff x="0" y="0"/>
          <a:chExt cx="0" cy="0"/>
        </a:xfrm>
      </p:grpSpPr>
      <p:sp>
        <p:nvSpPr>
          <p:cNvPr id="102" name="Google Shape;102;p6:notes">
            <a:extLst>
              <a:ext uri="{FF2B5EF4-FFF2-40B4-BE49-F238E27FC236}">
                <a16:creationId xmlns:a16="http://schemas.microsoft.com/office/drawing/2014/main" id="{3E9D1682-8C7D-15D9-A6C9-D932FD171F92}"/>
              </a:ext>
            </a:extLst>
          </p:cNvPr>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endParaRPr dirty="0"/>
          </a:p>
        </p:txBody>
      </p:sp>
      <p:sp>
        <p:nvSpPr>
          <p:cNvPr id="103" name="Google Shape;103;p6:notes">
            <a:extLst>
              <a:ext uri="{FF2B5EF4-FFF2-40B4-BE49-F238E27FC236}">
                <a16:creationId xmlns:a16="http://schemas.microsoft.com/office/drawing/2014/main" id="{BD91270C-93C0-007B-AD4F-3E650F1CB234}"/>
              </a:ext>
            </a:extLst>
          </p:cNvPr>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7621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9655B123-8826-0379-16D9-7E637CD6BF02}"/>
            </a:ext>
          </a:extLst>
        </p:cNvPr>
        <p:cNvGrpSpPr/>
        <p:nvPr/>
      </p:nvGrpSpPr>
      <p:grpSpPr>
        <a:xfrm>
          <a:off x="0" y="0"/>
          <a:ext cx="0" cy="0"/>
          <a:chOff x="0" y="0"/>
          <a:chExt cx="0" cy="0"/>
        </a:xfrm>
      </p:grpSpPr>
      <p:sp>
        <p:nvSpPr>
          <p:cNvPr id="102" name="Google Shape;102;p6:notes">
            <a:extLst>
              <a:ext uri="{FF2B5EF4-FFF2-40B4-BE49-F238E27FC236}">
                <a16:creationId xmlns:a16="http://schemas.microsoft.com/office/drawing/2014/main" id="{6C598125-3C44-F2E7-5DCD-15D827191D3E}"/>
              </a:ext>
            </a:extLst>
          </p:cNvPr>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endParaRPr dirty="0"/>
          </a:p>
        </p:txBody>
      </p:sp>
      <p:sp>
        <p:nvSpPr>
          <p:cNvPr id="103" name="Google Shape;103;p6:notes">
            <a:extLst>
              <a:ext uri="{FF2B5EF4-FFF2-40B4-BE49-F238E27FC236}">
                <a16:creationId xmlns:a16="http://schemas.microsoft.com/office/drawing/2014/main" id="{315F5EA9-E13E-693D-D3BC-BBAB35526617}"/>
              </a:ext>
            </a:extLst>
          </p:cNvPr>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816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endParaRPr dirty="0"/>
          </a:p>
        </p:txBody>
      </p:sp>
      <p:sp>
        <p:nvSpPr>
          <p:cNvPr id="103" name="Google Shape;103;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5555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endParaRPr dirty="0"/>
          </a:p>
        </p:txBody>
      </p:sp>
      <p:sp>
        <p:nvSpPr>
          <p:cNvPr id="103" name="Google Shape;103;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1315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B6FA68B1-0770-6DA0-6FF1-3F9F0604EF26}"/>
            </a:ext>
          </a:extLst>
        </p:cNvPr>
        <p:cNvGrpSpPr/>
        <p:nvPr/>
      </p:nvGrpSpPr>
      <p:grpSpPr>
        <a:xfrm>
          <a:off x="0" y="0"/>
          <a:ext cx="0" cy="0"/>
          <a:chOff x="0" y="0"/>
          <a:chExt cx="0" cy="0"/>
        </a:xfrm>
      </p:grpSpPr>
      <p:sp>
        <p:nvSpPr>
          <p:cNvPr id="102" name="Google Shape;102;p6:notes">
            <a:extLst>
              <a:ext uri="{FF2B5EF4-FFF2-40B4-BE49-F238E27FC236}">
                <a16:creationId xmlns:a16="http://schemas.microsoft.com/office/drawing/2014/main" id="{90DBE778-3F13-58EA-BC1B-284E52431569}"/>
              </a:ext>
            </a:extLst>
          </p:cNvPr>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endParaRPr dirty="0"/>
          </a:p>
        </p:txBody>
      </p:sp>
      <p:sp>
        <p:nvSpPr>
          <p:cNvPr id="103" name="Google Shape;103;p6:notes">
            <a:extLst>
              <a:ext uri="{FF2B5EF4-FFF2-40B4-BE49-F238E27FC236}">
                <a16:creationId xmlns:a16="http://schemas.microsoft.com/office/drawing/2014/main" id="{7582C4AB-835D-767A-C8C2-75BFF2301214}"/>
              </a:ext>
            </a:extLst>
          </p:cNvPr>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5888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endParaRPr dirty="0"/>
          </a:p>
        </p:txBody>
      </p:sp>
      <p:sp>
        <p:nvSpPr>
          <p:cNvPr id="103" name="Google Shape;103;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982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3" name="Google Shape;31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E3500598-C1C9-5268-21E7-0F2D96E45AD0}"/>
            </a:ext>
          </a:extLst>
        </p:cNvPr>
        <p:cNvGrpSpPr/>
        <p:nvPr/>
      </p:nvGrpSpPr>
      <p:grpSpPr>
        <a:xfrm>
          <a:off x="0" y="0"/>
          <a:ext cx="0" cy="0"/>
          <a:chOff x="0" y="0"/>
          <a:chExt cx="0" cy="0"/>
        </a:xfrm>
      </p:grpSpPr>
      <p:sp>
        <p:nvSpPr>
          <p:cNvPr id="102" name="Google Shape;102;p6:notes">
            <a:extLst>
              <a:ext uri="{FF2B5EF4-FFF2-40B4-BE49-F238E27FC236}">
                <a16:creationId xmlns:a16="http://schemas.microsoft.com/office/drawing/2014/main" id="{90469E21-F582-A0D5-A84E-C8FEE4B4E112}"/>
              </a:ext>
            </a:extLst>
          </p:cNvPr>
          <p:cNvSpPr txBox="1">
            <a:spLocks noGrp="1"/>
          </p:cNvSpPr>
          <p:nvPr>
            <p:ph type="body" idx="1"/>
          </p:nvPr>
        </p:nvSpPr>
        <p:spPr>
          <a:xfrm>
            <a:off x="684249" y="4393043"/>
            <a:ext cx="5473993" cy="3594308"/>
          </a:xfrm>
          <a:prstGeom prst="rect">
            <a:avLst/>
          </a:prstGeom>
        </p:spPr>
        <p:txBody>
          <a:bodyPr spcFirstLastPara="1" wrap="square" lIns="91242" tIns="45609" rIns="91242" bIns="45609" anchor="t" anchorCtr="0">
            <a:noAutofit/>
          </a:bodyPr>
          <a:lstStyle/>
          <a:p>
            <a:pPr marL="456286" indent="-228143" defTabSz="912571" eaLnBrk="1" fontAlgn="auto" hangingPunct="1">
              <a:spcBef>
                <a:spcPts val="0"/>
              </a:spcBef>
              <a:spcAft>
                <a:spcPts val="0"/>
              </a:spcAft>
              <a:buClr>
                <a:srgbClr val="000000"/>
              </a:buClr>
              <a:buSzPts val="1400"/>
              <a:defRPr/>
            </a:pPr>
            <a:r>
              <a:rPr lang="en-US" b="0" i="0" dirty="0">
                <a:solidFill>
                  <a:srgbClr val="000E18"/>
                </a:solidFill>
                <a:effectLst/>
                <a:latin typeface="raleway" pitchFamily="2" charset="0"/>
              </a:rPr>
              <a:t>Kathy- Let’s start with a common scenario and pop into the chat if this sounds like a somewhat familiar conversation? </a:t>
            </a:r>
            <a:r>
              <a:rPr lang="en-US" b="1" i="0" dirty="0">
                <a:solidFill>
                  <a:srgbClr val="000E18"/>
                </a:solidFill>
                <a:effectLst/>
                <a:latin typeface="raleway" pitchFamily="2" charset="0"/>
              </a:rPr>
              <a:t>I want you to consider yourself as being ‘Betty’ and see how you feel. Read out the scenario</a:t>
            </a:r>
          </a:p>
          <a:p>
            <a:pPr marL="456286" indent="-228143" defTabSz="912571" eaLnBrk="1" fontAlgn="auto" hangingPunct="1">
              <a:spcBef>
                <a:spcPts val="0"/>
              </a:spcBef>
              <a:spcAft>
                <a:spcPts val="0"/>
              </a:spcAft>
              <a:buClr>
                <a:srgbClr val="000000"/>
              </a:buClr>
              <a:buSzPts val="1400"/>
              <a:defRPr/>
            </a:pPr>
            <a:endParaRPr lang="en-US" b="1" i="0" dirty="0">
              <a:solidFill>
                <a:srgbClr val="000E18"/>
              </a:solidFill>
              <a:effectLst/>
              <a:latin typeface="raleway" pitchFamily="2" charset="0"/>
            </a:endParaRPr>
          </a:p>
          <a:p>
            <a:pPr marL="456286" indent="-228143" defTabSz="912571" eaLnBrk="1" fontAlgn="auto" hangingPunct="1">
              <a:spcBef>
                <a:spcPts val="0"/>
              </a:spcBef>
              <a:spcAft>
                <a:spcPts val="0"/>
              </a:spcAft>
              <a:buClr>
                <a:srgbClr val="000000"/>
              </a:buClr>
              <a:buSzPts val="1400"/>
              <a:defRPr/>
            </a:pPr>
            <a:r>
              <a:rPr lang="en-US" b="0" i="0" dirty="0">
                <a:solidFill>
                  <a:srgbClr val="000E18"/>
                </a:solidFill>
                <a:effectLst/>
                <a:latin typeface="raleway" pitchFamily="2" charset="0"/>
              </a:rPr>
              <a:t>What was the purpose of my interaction with Betty? What was I trying to achieve? (WHAT WAS MY AGENDA?) Assessment, introduction, care delivery- medication, breakfast, hygiene, pain management. </a:t>
            </a:r>
            <a:r>
              <a:rPr lang="en-US" b="1" i="0" dirty="0">
                <a:solidFill>
                  <a:srgbClr val="000E18"/>
                </a:solidFill>
                <a:effectLst/>
                <a:latin typeface="raleway" pitchFamily="2" charset="0"/>
              </a:rPr>
              <a:t>Trying to find out information</a:t>
            </a:r>
          </a:p>
          <a:p>
            <a:pPr marL="456286" indent="-228143" defTabSz="912571" eaLnBrk="1" fontAlgn="auto" hangingPunct="1">
              <a:spcBef>
                <a:spcPts val="0"/>
              </a:spcBef>
              <a:spcAft>
                <a:spcPts val="0"/>
              </a:spcAft>
              <a:buClr>
                <a:srgbClr val="000000"/>
              </a:buClr>
              <a:buSzPts val="1400"/>
              <a:defRPr/>
            </a:pPr>
            <a:endParaRPr lang="en-US" b="0" i="0" dirty="0">
              <a:solidFill>
                <a:srgbClr val="000E18"/>
              </a:solidFill>
              <a:effectLst/>
              <a:latin typeface="raleway" pitchFamily="2" charset="0"/>
            </a:endParaRPr>
          </a:p>
        </p:txBody>
      </p:sp>
      <p:sp>
        <p:nvSpPr>
          <p:cNvPr id="103" name="Google Shape;103;p6:notes">
            <a:extLst>
              <a:ext uri="{FF2B5EF4-FFF2-40B4-BE49-F238E27FC236}">
                <a16:creationId xmlns:a16="http://schemas.microsoft.com/office/drawing/2014/main" id="{F1A607C2-5ED2-3C81-51FA-03D92BA8467D}"/>
              </a:ext>
            </a:extLst>
          </p:cNvPr>
          <p:cNvSpPr>
            <a:spLocks noGrp="1" noRot="1" noChangeAspect="1"/>
          </p:cNvSpPr>
          <p:nvPr>
            <p:ph type="sldImg" idx="2"/>
          </p:nvPr>
        </p:nvSpPr>
        <p:spPr>
          <a:xfrm>
            <a:off x="684213" y="1141413"/>
            <a:ext cx="5473700" cy="3079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8736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E3500598-C1C9-5268-21E7-0F2D96E45AD0}"/>
            </a:ext>
          </a:extLst>
        </p:cNvPr>
        <p:cNvGrpSpPr/>
        <p:nvPr/>
      </p:nvGrpSpPr>
      <p:grpSpPr>
        <a:xfrm>
          <a:off x="0" y="0"/>
          <a:ext cx="0" cy="0"/>
          <a:chOff x="0" y="0"/>
          <a:chExt cx="0" cy="0"/>
        </a:xfrm>
      </p:grpSpPr>
      <p:sp>
        <p:nvSpPr>
          <p:cNvPr id="102" name="Google Shape;102;p6:notes">
            <a:extLst>
              <a:ext uri="{FF2B5EF4-FFF2-40B4-BE49-F238E27FC236}">
                <a16:creationId xmlns:a16="http://schemas.microsoft.com/office/drawing/2014/main" id="{90469E21-F582-A0D5-A84E-C8FEE4B4E112}"/>
              </a:ext>
            </a:extLst>
          </p:cNvPr>
          <p:cNvSpPr txBox="1">
            <a:spLocks noGrp="1"/>
          </p:cNvSpPr>
          <p:nvPr>
            <p:ph type="body" idx="1"/>
          </p:nvPr>
        </p:nvSpPr>
        <p:spPr>
          <a:xfrm>
            <a:off x="684249" y="4393043"/>
            <a:ext cx="5473993" cy="3594308"/>
          </a:xfrm>
          <a:prstGeom prst="rect">
            <a:avLst/>
          </a:prstGeom>
        </p:spPr>
        <p:txBody>
          <a:bodyPr spcFirstLastPara="1" wrap="square" lIns="91242" tIns="45609" rIns="91242" bIns="45609" anchor="t" anchorCtr="0">
            <a:noAutofit/>
          </a:bodyPr>
          <a:lstStyle/>
          <a:p>
            <a:pPr marL="456286" indent="-228143" defTabSz="912571" eaLnBrk="1" fontAlgn="auto" hangingPunct="1">
              <a:spcBef>
                <a:spcPts val="0"/>
              </a:spcBef>
              <a:spcAft>
                <a:spcPts val="0"/>
              </a:spcAft>
              <a:buClr>
                <a:srgbClr val="000000"/>
              </a:buClr>
              <a:buSzPts val="1400"/>
              <a:defRPr/>
            </a:pPr>
            <a:r>
              <a:rPr lang="en-US" b="0" i="0" dirty="0">
                <a:solidFill>
                  <a:srgbClr val="000E18"/>
                </a:solidFill>
                <a:effectLst/>
                <a:latin typeface="raleway" pitchFamily="2" charset="0"/>
              </a:rPr>
              <a:t>The oxford dictionary definition is: ….</a:t>
            </a:r>
          </a:p>
          <a:p>
            <a:pPr marL="456286" marR="0" lvl="0" indent="-228143" algn="l" defTabSz="912571" rtl="0" eaLnBrk="1" fontAlgn="auto" latinLnBrk="0" hangingPunct="1">
              <a:lnSpc>
                <a:spcPct val="100000"/>
              </a:lnSpc>
              <a:spcBef>
                <a:spcPts val="0"/>
              </a:spcBef>
              <a:spcAft>
                <a:spcPts val="0"/>
              </a:spcAft>
              <a:buClr>
                <a:srgbClr val="000000"/>
              </a:buClr>
              <a:buSzPts val="1400"/>
              <a:buFontTx/>
              <a:buNone/>
              <a:tabLst/>
              <a:defRPr/>
            </a:pPr>
            <a:r>
              <a:rPr lang="en-US" b="0" i="0" dirty="0">
                <a:solidFill>
                  <a:srgbClr val="000E18"/>
                </a:solidFill>
                <a:effectLst/>
                <a:latin typeface="raleway" pitchFamily="2" charset="0"/>
              </a:rPr>
              <a:t>And that is what we were trying to achieve with Betty wasn’t it. I wanted to share information with her, and I wanted her to share information back to me. Great! Communication is happening. But …. How do you think it went with Betty? </a:t>
            </a:r>
          </a:p>
          <a:p>
            <a:pPr marL="456286" indent="-228143" defTabSz="912571" eaLnBrk="1" fontAlgn="auto" hangingPunct="1">
              <a:spcBef>
                <a:spcPts val="0"/>
              </a:spcBef>
              <a:spcAft>
                <a:spcPts val="0"/>
              </a:spcAft>
              <a:buClr>
                <a:srgbClr val="000000"/>
              </a:buClr>
              <a:buSzPts val="1400"/>
              <a:defRPr/>
            </a:pPr>
            <a:endParaRPr lang="en-US" b="0" i="0" dirty="0">
              <a:solidFill>
                <a:srgbClr val="000E18"/>
              </a:solidFill>
              <a:effectLst/>
              <a:latin typeface="raleway" pitchFamily="2" charset="0"/>
            </a:endParaRPr>
          </a:p>
          <a:p>
            <a:pPr marL="456286" marR="0" lvl="0" indent="-228143" algn="l" defTabSz="912571" rtl="0" eaLnBrk="1" fontAlgn="auto" latinLnBrk="0" hangingPunct="1">
              <a:lnSpc>
                <a:spcPct val="100000"/>
              </a:lnSpc>
              <a:spcBef>
                <a:spcPts val="0"/>
              </a:spcBef>
              <a:spcAft>
                <a:spcPts val="0"/>
              </a:spcAft>
              <a:buClr>
                <a:srgbClr val="000000"/>
              </a:buClr>
              <a:buSzPts val="1400"/>
              <a:buFontTx/>
              <a:buNone/>
              <a:tabLst/>
              <a:defRPr/>
            </a:pPr>
            <a:r>
              <a:rPr lang="en-US" b="0" i="0" dirty="0">
                <a:solidFill>
                  <a:srgbClr val="000E18"/>
                </a:solidFill>
                <a:effectLst/>
                <a:latin typeface="raleway" pitchFamily="2" charset="0"/>
              </a:rPr>
              <a:t>What do you notice about what was communicated by me? What did you notice about HOW I communicated? How did I approach Betty? How did you feel when I spoke? </a:t>
            </a:r>
            <a:r>
              <a:rPr lang="en-US" b="1" i="0" dirty="0">
                <a:solidFill>
                  <a:srgbClr val="000E18"/>
                </a:solidFill>
                <a:effectLst/>
                <a:latin typeface="raleway" pitchFamily="2" charset="0"/>
              </a:rPr>
              <a:t>Reflect from the chat</a:t>
            </a:r>
          </a:p>
          <a:p>
            <a:pPr marL="456286" marR="0" lvl="0" indent="-228143" algn="l" defTabSz="912571" rtl="0" eaLnBrk="1" fontAlgn="auto" latinLnBrk="0" hangingPunct="1">
              <a:lnSpc>
                <a:spcPct val="100000"/>
              </a:lnSpc>
              <a:spcBef>
                <a:spcPts val="0"/>
              </a:spcBef>
              <a:spcAft>
                <a:spcPts val="0"/>
              </a:spcAft>
              <a:buClr>
                <a:srgbClr val="000000"/>
              </a:buClr>
              <a:buSzPts val="1400"/>
              <a:buFontTx/>
              <a:buNone/>
              <a:tabLst/>
              <a:defRPr/>
            </a:pPr>
            <a:r>
              <a:rPr lang="en-US" b="1" i="0" dirty="0">
                <a:solidFill>
                  <a:srgbClr val="000E18"/>
                </a:solidFill>
                <a:effectLst/>
                <a:latin typeface="raleway" pitchFamily="2" charset="0"/>
              </a:rPr>
              <a:t>Next slide has what was noticed.</a:t>
            </a:r>
            <a:endParaRPr lang="en-US" b="0" i="0" dirty="0">
              <a:solidFill>
                <a:srgbClr val="000E18"/>
              </a:solidFill>
              <a:effectLst/>
              <a:latin typeface="raleway" pitchFamily="2" charset="0"/>
            </a:endParaRPr>
          </a:p>
          <a:p>
            <a:pPr marL="456286" marR="0" lvl="0" indent="-228143" algn="l" defTabSz="912571" rtl="0" eaLnBrk="1" fontAlgn="auto" latinLnBrk="0" hangingPunct="1">
              <a:lnSpc>
                <a:spcPct val="100000"/>
              </a:lnSpc>
              <a:spcBef>
                <a:spcPts val="0"/>
              </a:spcBef>
              <a:spcAft>
                <a:spcPts val="0"/>
              </a:spcAft>
              <a:buClr>
                <a:srgbClr val="000000"/>
              </a:buClr>
              <a:buSzPts val="1400"/>
              <a:buFontTx/>
              <a:buNone/>
              <a:tabLst/>
              <a:defRPr/>
            </a:pPr>
            <a:endParaRPr lang="en-US" b="1" i="0" dirty="0">
              <a:solidFill>
                <a:srgbClr val="000E18"/>
              </a:solidFill>
              <a:effectLst/>
              <a:latin typeface="raleway" pitchFamily="2" charset="0"/>
            </a:endParaRPr>
          </a:p>
          <a:p>
            <a:pPr marL="456286" marR="0" lvl="0" indent="-228143" algn="l" defTabSz="912571" rtl="0" eaLnBrk="1" fontAlgn="auto" latinLnBrk="0" hangingPunct="1">
              <a:lnSpc>
                <a:spcPct val="100000"/>
              </a:lnSpc>
              <a:spcBef>
                <a:spcPts val="0"/>
              </a:spcBef>
              <a:spcAft>
                <a:spcPts val="0"/>
              </a:spcAft>
              <a:buClr>
                <a:srgbClr val="000000"/>
              </a:buClr>
              <a:buSzPts val="1400"/>
              <a:buFontTx/>
              <a:buNone/>
              <a:tabLst/>
              <a:defRPr/>
            </a:pPr>
            <a:endParaRPr lang="en-US" b="1" i="0" dirty="0">
              <a:solidFill>
                <a:srgbClr val="000E18"/>
              </a:solidFill>
              <a:effectLst/>
              <a:latin typeface="raleway" pitchFamily="2" charset="0"/>
            </a:endParaRPr>
          </a:p>
          <a:p>
            <a:pPr marL="456286" marR="0" lvl="0" indent="-228143" algn="l" defTabSz="912571" rtl="0" eaLnBrk="1" fontAlgn="auto" latinLnBrk="0" hangingPunct="1">
              <a:lnSpc>
                <a:spcPct val="100000"/>
              </a:lnSpc>
              <a:spcBef>
                <a:spcPts val="0"/>
              </a:spcBef>
              <a:spcAft>
                <a:spcPts val="0"/>
              </a:spcAft>
              <a:buClr>
                <a:srgbClr val="000000"/>
              </a:buClr>
              <a:buSzPts val="1400"/>
              <a:buFontTx/>
              <a:buNone/>
              <a:tabLst/>
              <a:defRPr/>
            </a:pPr>
            <a:r>
              <a:rPr lang="en-US" b="0" i="0" dirty="0">
                <a:solidFill>
                  <a:srgbClr val="000E18"/>
                </a:solidFill>
                <a:effectLst/>
                <a:latin typeface="raleway" pitchFamily="2" charset="0"/>
              </a:rPr>
              <a:t>What do you notice about what was communicated by me? What did you notice about HOW I communicated? How did I approach Betty? How did you feel when I spoke? </a:t>
            </a:r>
            <a:r>
              <a:rPr lang="en-US" b="1" i="0" dirty="0">
                <a:solidFill>
                  <a:srgbClr val="000E18"/>
                </a:solidFill>
                <a:effectLst/>
                <a:latin typeface="raleway" pitchFamily="2" charset="0"/>
              </a:rPr>
              <a:t>Reflect from the chat</a:t>
            </a:r>
            <a:endParaRPr lang="en-US" b="0" i="0" dirty="0">
              <a:solidFill>
                <a:srgbClr val="000E18"/>
              </a:solidFill>
              <a:effectLst/>
              <a:latin typeface="raleway" pitchFamily="2" charset="0"/>
            </a:endParaRPr>
          </a:p>
        </p:txBody>
      </p:sp>
      <p:sp>
        <p:nvSpPr>
          <p:cNvPr id="103" name="Google Shape;103;p6:notes">
            <a:extLst>
              <a:ext uri="{FF2B5EF4-FFF2-40B4-BE49-F238E27FC236}">
                <a16:creationId xmlns:a16="http://schemas.microsoft.com/office/drawing/2014/main" id="{F1A607C2-5ED2-3C81-51FA-03D92BA8467D}"/>
              </a:ext>
            </a:extLst>
          </p:cNvPr>
          <p:cNvSpPr>
            <a:spLocks noGrp="1" noRot="1" noChangeAspect="1"/>
          </p:cNvSpPr>
          <p:nvPr>
            <p:ph type="sldImg" idx="2"/>
          </p:nvPr>
        </p:nvSpPr>
        <p:spPr>
          <a:xfrm>
            <a:off x="684213" y="1141413"/>
            <a:ext cx="5473700" cy="3079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5709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6D50C6B3-0B96-28D7-EC95-182267B310AF}"/>
            </a:ext>
          </a:extLst>
        </p:cNvPr>
        <p:cNvGrpSpPr/>
        <p:nvPr/>
      </p:nvGrpSpPr>
      <p:grpSpPr>
        <a:xfrm>
          <a:off x="0" y="0"/>
          <a:ext cx="0" cy="0"/>
          <a:chOff x="0" y="0"/>
          <a:chExt cx="0" cy="0"/>
        </a:xfrm>
      </p:grpSpPr>
      <p:sp>
        <p:nvSpPr>
          <p:cNvPr id="102" name="Google Shape;102;p6:notes">
            <a:extLst>
              <a:ext uri="{FF2B5EF4-FFF2-40B4-BE49-F238E27FC236}">
                <a16:creationId xmlns:a16="http://schemas.microsoft.com/office/drawing/2014/main" id="{C38F377F-D0D5-A8BB-EE4B-47663A35EAD7}"/>
              </a:ext>
            </a:extLst>
          </p:cNvPr>
          <p:cNvSpPr txBox="1">
            <a:spLocks noGrp="1"/>
          </p:cNvSpPr>
          <p:nvPr>
            <p:ph type="body" idx="1"/>
          </p:nvPr>
        </p:nvSpPr>
        <p:spPr>
          <a:xfrm>
            <a:off x="684249" y="4393043"/>
            <a:ext cx="5473993" cy="3594308"/>
          </a:xfrm>
          <a:prstGeom prst="rect">
            <a:avLst/>
          </a:prstGeom>
        </p:spPr>
        <p:txBody>
          <a:bodyPr spcFirstLastPara="1" wrap="square" lIns="91242" tIns="45609" rIns="91242" bIns="45609" anchor="t" anchorCtr="0">
            <a:noAutofit/>
          </a:bodyPr>
          <a:lstStyle/>
          <a:p>
            <a:pPr marL="456286" indent="-228143" defTabSz="912571" eaLnBrk="1" fontAlgn="auto" hangingPunct="1">
              <a:spcBef>
                <a:spcPts val="0"/>
              </a:spcBef>
              <a:spcAft>
                <a:spcPts val="0"/>
              </a:spcAft>
              <a:buClr>
                <a:srgbClr val="000000"/>
              </a:buClr>
              <a:buSzPts val="1400"/>
              <a:defRPr/>
            </a:pPr>
            <a:r>
              <a:rPr lang="en-US" b="0" i="0" dirty="0">
                <a:solidFill>
                  <a:srgbClr val="000E18"/>
                </a:solidFill>
                <a:effectLst/>
                <a:latin typeface="raleway" pitchFamily="2" charset="0"/>
              </a:rPr>
              <a:t>I used lot’s of verbal information, lots of talking, lots options- breakfast or shower and a lot of information going in and out. </a:t>
            </a:r>
          </a:p>
          <a:p>
            <a:pPr marL="456286" indent="-228143" defTabSz="912571" eaLnBrk="1" fontAlgn="auto" hangingPunct="1">
              <a:spcBef>
                <a:spcPts val="0"/>
              </a:spcBef>
              <a:spcAft>
                <a:spcPts val="0"/>
              </a:spcAft>
              <a:buClr>
                <a:srgbClr val="000000"/>
              </a:buClr>
              <a:buSzPts val="1400"/>
              <a:defRPr/>
            </a:pPr>
            <a:endParaRPr lang="en-US" b="0" i="0" dirty="0">
              <a:solidFill>
                <a:srgbClr val="000E18"/>
              </a:solidFill>
              <a:effectLst/>
              <a:latin typeface="raleway" pitchFamily="2" charset="0"/>
            </a:endParaRPr>
          </a:p>
          <a:p>
            <a:pPr marL="456286" indent="-228143" defTabSz="912571" eaLnBrk="1" fontAlgn="auto" hangingPunct="1">
              <a:spcBef>
                <a:spcPts val="0"/>
              </a:spcBef>
              <a:spcAft>
                <a:spcPts val="0"/>
              </a:spcAft>
              <a:buClr>
                <a:srgbClr val="000000"/>
              </a:buClr>
              <a:buSzPts val="1400"/>
              <a:defRPr/>
            </a:pPr>
            <a:r>
              <a:rPr lang="en-US" b="0" i="0" dirty="0">
                <a:solidFill>
                  <a:srgbClr val="000E18"/>
                </a:solidFill>
                <a:effectLst/>
                <a:latin typeface="raleway" pitchFamily="2" charset="0"/>
              </a:rPr>
              <a:t>So how do you think I was feeling when I was talking to Betty- what mood do you think I was in? WHY do you think that? (body language, smiling </a:t>
            </a:r>
            <a:r>
              <a:rPr lang="en-US" b="0" i="0" dirty="0" err="1">
                <a:solidFill>
                  <a:srgbClr val="000E18"/>
                </a:solidFill>
                <a:effectLst/>
                <a:latin typeface="raleway" pitchFamily="2" charset="0"/>
              </a:rPr>
              <a:t>etc</a:t>
            </a:r>
            <a:r>
              <a:rPr lang="en-US" b="0" i="0" dirty="0">
                <a:solidFill>
                  <a:srgbClr val="000E18"/>
                </a:solidFill>
                <a:effectLst/>
                <a:latin typeface="raleway" pitchFamily="2" charset="0"/>
              </a:rPr>
              <a:t>) </a:t>
            </a:r>
            <a:r>
              <a:rPr lang="en-US" b="1" i="0" dirty="0">
                <a:solidFill>
                  <a:srgbClr val="000E18"/>
                </a:solidFill>
                <a:effectLst/>
                <a:latin typeface="raleway" pitchFamily="2" charset="0"/>
              </a:rPr>
              <a:t>Maybe you felt a bit overwhelmed with my words or pace?</a:t>
            </a:r>
            <a:endParaRPr lang="en-US" b="0" i="0" dirty="0">
              <a:solidFill>
                <a:srgbClr val="000E18"/>
              </a:solidFill>
              <a:effectLst/>
              <a:latin typeface="raleway" pitchFamily="2" charset="0"/>
            </a:endParaRPr>
          </a:p>
          <a:p>
            <a:pPr marL="456286" indent="-228143" defTabSz="912571" eaLnBrk="1" fontAlgn="auto" hangingPunct="1">
              <a:spcBef>
                <a:spcPts val="0"/>
              </a:spcBef>
              <a:spcAft>
                <a:spcPts val="0"/>
              </a:spcAft>
              <a:buClr>
                <a:srgbClr val="000000"/>
              </a:buClr>
              <a:buSzPts val="1400"/>
              <a:defRPr/>
            </a:pPr>
            <a:endParaRPr lang="en-US" b="0" i="0" dirty="0">
              <a:solidFill>
                <a:srgbClr val="000E18"/>
              </a:solidFill>
              <a:effectLst/>
              <a:latin typeface="raleway" pitchFamily="2" charset="0"/>
            </a:endParaRPr>
          </a:p>
          <a:p>
            <a:pPr marL="456286" indent="-228143" defTabSz="912571" eaLnBrk="1" fontAlgn="auto" hangingPunct="1">
              <a:spcBef>
                <a:spcPts val="0"/>
              </a:spcBef>
              <a:spcAft>
                <a:spcPts val="0"/>
              </a:spcAft>
              <a:buClr>
                <a:srgbClr val="000000"/>
              </a:buClr>
              <a:buSzPts val="1400"/>
              <a:defRPr/>
            </a:pPr>
            <a:r>
              <a:rPr lang="en-US" b="0" i="0" dirty="0">
                <a:solidFill>
                  <a:srgbClr val="000E18"/>
                </a:solidFill>
                <a:effectLst/>
                <a:latin typeface="raleway" pitchFamily="2" charset="0"/>
              </a:rPr>
              <a:t>Why is that important? Let’s talk some more about what can impact on communication.</a:t>
            </a:r>
          </a:p>
          <a:p>
            <a:pPr marL="456286" indent="-228143" defTabSz="912571" eaLnBrk="1" fontAlgn="auto" hangingPunct="1">
              <a:spcBef>
                <a:spcPts val="0"/>
              </a:spcBef>
              <a:spcAft>
                <a:spcPts val="0"/>
              </a:spcAft>
              <a:buClr>
                <a:srgbClr val="000000"/>
              </a:buClr>
              <a:buSzPts val="1400"/>
              <a:defRPr/>
            </a:pPr>
            <a:endParaRPr lang="en-US" b="0" i="0" dirty="0">
              <a:solidFill>
                <a:srgbClr val="000E18"/>
              </a:solidFill>
              <a:effectLst/>
              <a:latin typeface="raleway" pitchFamily="2" charset="0"/>
            </a:endParaRPr>
          </a:p>
          <a:p>
            <a:pPr marL="456286" indent="-228143" defTabSz="912571" eaLnBrk="1" fontAlgn="auto" hangingPunct="1">
              <a:spcBef>
                <a:spcPts val="0"/>
              </a:spcBef>
              <a:spcAft>
                <a:spcPts val="0"/>
              </a:spcAft>
              <a:buClr>
                <a:srgbClr val="000000"/>
              </a:buClr>
              <a:buSzPts val="1400"/>
              <a:defRPr/>
            </a:pPr>
            <a:r>
              <a:rPr lang="en-US" b="0" i="0" dirty="0">
                <a:solidFill>
                  <a:srgbClr val="000E18"/>
                </a:solidFill>
                <a:effectLst/>
                <a:latin typeface="raleway" pitchFamily="2" charset="0"/>
              </a:rPr>
              <a:t>What kind of an experience was this? Would you say it was positive or negative?</a:t>
            </a:r>
          </a:p>
          <a:p>
            <a:pPr marL="456286" indent="-228143" defTabSz="912571" eaLnBrk="1" fontAlgn="auto" hangingPunct="1">
              <a:spcBef>
                <a:spcPts val="0"/>
              </a:spcBef>
              <a:spcAft>
                <a:spcPts val="0"/>
              </a:spcAft>
              <a:buClr>
                <a:srgbClr val="000000"/>
              </a:buClr>
              <a:buSzPts val="1400"/>
              <a:defRPr/>
            </a:pPr>
            <a:endParaRPr lang="en-US" b="0" i="0" dirty="0">
              <a:solidFill>
                <a:srgbClr val="000E18"/>
              </a:solidFill>
              <a:effectLst/>
              <a:latin typeface="raleway" pitchFamily="2" charset="0"/>
            </a:endParaRPr>
          </a:p>
          <a:p>
            <a:pPr marL="456286" indent="-228143" defTabSz="912571" eaLnBrk="1" fontAlgn="auto" hangingPunct="1">
              <a:spcBef>
                <a:spcPts val="0"/>
              </a:spcBef>
              <a:spcAft>
                <a:spcPts val="0"/>
              </a:spcAft>
              <a:buClr>
                <a:srgbClr val="000000"/>
              </a:buClr>
              <a:buSzPts val="1400"/>
              <a:defRPr/>
            </a:pPr>
            <a:r>
              <a:rPr lang="en-US" b="0" i="0" dirty="0">
                <a:solidFill>
                  <a:srgbClr val="000E18"/>
                </a:solidFill>
                <a:effectLst/>
                <a:latin typeface="raleway" pitchFamily="2" charset="0"/>
              </a:rPr>
              <a:t>Our mood, affects how we communicate. </a:t>
            </a:r>
          </a:p>
          <a:p>
            <a:pPr marL="456286" indent="-228143" defTabSz="912571" eaLnBrk="1" fontAlgn="auto" hangingPunct="1">
              <a:spcBef>
                <a:spcPts val="0"/>
              </a:spcBef>
              <a:spcAft>
                <a:spcPts val="0"/>
              </a:spcAft>
              <a:buClr>
                <a:srgbClr val="000000"/>
              </a:buClr>
              <a:buSzPts val="1400"/>
              <a:defRPr/>
            </a:pPr>
            <a:endParaRPr lang="en-US" b="0" i="0" dirty="0">
              <a:solidFill>
                <a:srgbClr val="000E18"/>
              </a:solidFill>
              <a:effectLst/>
              <a:latin typeface="raleway" pitchFamily="2" charset="0"/>
            </a:endParaRPr>
          </a:p>
          <a:p>
            <a:pPr marL="456286" indent="-228143" defTabSz="912571" eaLnBrk="1" fontAlgn="auto" hangingPunct="1">
              <a:spcBef>
                <a:spcPts val="0"/>
              </a:spcBef>
              <a:spcAft>
                <a:spcPts val="0"/>
              </a:spcAft>
              <a:buClr>
                <a:srgbClr val="000000"/>
              </a:buClr>
              <a:buSzPts val="1400"/>
              <a:defRPr/>
            </a:pPr>
            <a:r>
              <a:rPr lang="en-US" b="0" i="0" dirty="0">
                <a:solidFill>
                  <a:srgbClr val="000E18"/>
                </a:solidFill>
                <a:effectLst/>
                <a:latin typeface="raleway" pitchFamily="2" charset="0"/>
              </a:rPr>
              <a:t>Stress has a big impact on our brain and how we respond. We can be in a state of stress in our day to day lives, but a person LWD can also experience stress on top of the brain change that is occurring due to their disease.</a:t>
            </a:r>
          </a:p>
          <a:p>
            <a:pPr marL="456286" indent="-228143" defTabSz="912571" eaLnBrk="1" fontAlgn="auto" hangingPunct="1">
              <a:spcBef>
                <a:spcPts val="0"/>
              </a:spcBef>
              <a:spcAft>
                <a:spcPts val="0"/>
              </a:spcAft>
              <a:buClr>
                <a:srgbClr val="000000"/>
              </a:buClr>
              <a:buSzPts val="1400"/>
              <a:defRPr/>
            </a:pPr>
            <a:r>
              <a:rPr lang="en-US" b="1" i="0" dirty="0">
                <a:solidFill>
                  <a:srgbClr val="000E18"/>
                </a:solidFill>
                <a:effectLst/>
                <a:latin typeface="raleway" pitchFamily="2" charset="0"/>
              </a:rPr>
              <a:t>So let’s try the scenario again, but this time in a different state.</a:t>
            </a:r>
          </a:p>
          <a:p>
            <a:pPr marL="456286" indent="-228143" defTabSz="912571" eaLnBrk="1" fontAlgn="auto" hangingPunct="1">
              <a:spcBef>
                <a:spcPts val="0"/>
              </a:spcBef>
              <a:spcAft>
                <a:spcPts val="0"/>
              </a:spcAft>
              <a:buClr>
                <a:srgbClr val="000000"/>
              </a:buClr>
              <a:buSzPts val="1400"/>
              <a:defRPr/>
            </a:pPr>
            <a:endParaRPr lang="en-US" b="0" i="0" dirty="0">
              <a:solidFill>
                <a:srgbClr val="000E18"/>
              </a:solidFill>
              <a:effectLst/>
              <a:latin typeface="raleway" pitchFamily="2" charset="0"/>
            </a:endParaRPr>
          </a:p>
        </p:txBody>
      </p:sp>
      <p:sp>
        <p:nvSpPr>
          <p:cNvPr id="103" name="Google Shape;103;p6:notes">
            <a:extLst>
              <a:ext uri="{FF2B5EF4-FFF2-40B4-BE49-F238E27FC236}">
                <a16:creationId xmlns:a16="http://schemas.microsoft.com/office/drawing/2014/main" id="{B2A253A1-B32C-E0DE-B45C-68E1FA1F43B0}"/>
              </a:ext>
            </a:extLst>
          </p:cNvPr>
          <p:cNvSpPr>
            <a:spLocks noGrp="1" noRot="1" noChangeAspect="1"/>
          </p:cNvSpPr>
          <p:nvPr>
            <p:ph type="sldImg" idx="2"/>
          </p:nvPr>
        </p:nvSpPr>
        <p:spPr>
          <a:xfrm>
            <a:off x="684213" y="1141413"/>
            <a:ext cx="5473700" cy="3079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5725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A491D6D3-469D-0514-76C5-33222DC1A404}"/>
            </a:ext>
          </a:extLst>
        </p:cNvPr>
        <p:cNvGrpSpPr/>
        <p:nvPr/>
      </p:nvGrpSpPr>
      <p:grpSpPr>
        <a:xfrm>
          <a:off x="0" y="0"/>
          <a:ext cx="0" cy="0"/>
          <a:chOff x="0" y="0"/>
          <a:chExt cx="0" cy="0"/>
        </a:xfrm>
      </p:grpSpPr>
      <p:sp>
        <p:nvSpPr>
          <p:cNvPr id="102" name="Google Shape;102;p6:notes">
            <a:extLst>
              <a:ext uri="{FF2B5EF4-FFF2-40B4-BE49-F238E27FC236}">
                <a16:creationId xmlns:a16="http://schemas.microsoft.com/office/drawing/2014/main" id="{0E767B8F-194D-10F8-AE64-E6A77ADA4399}"/>
              </a:ext>
            </a:extLst>
          </p:cNvPr>
          <p:cNvSpPr txBox="1">
            <a:spLocks noGrp="1"/>
          </p:cNvSpPr>
          <p:nvPr>
            <p:ph type="body" idx="1"/>
          </p:nvPr>
        </p:nvSpPr>
        <p:spPr>
          <a:xfrm>
            <a:off x="684249" y="4393043"/>
            <a:ext cx="5473993" cy="3594308"/>
          </a:xfrm>
          <a:prstGeom prst="rect">
            <a:avLst/>
          </a:prstGeom>
        </p:spPr>
        <p:txBody>
          <a:bodyPr spcFirstLastPara="1" wrap="square" lIns="91242" tIns="45609" rIns="91242" bIns="45609" anchor="t" anchorCtr="0">
            <a:noAutofit/>
          </a:bodyPr>
          <a:lstStyle/>
          <a:p>
            <a:pPr marL="456286" indent="-228143" defTabSz="912571" eaLnBrk="1" fontAlgn="auto" hangingPunct="1">
              <a:spcBef>
                <a:spcPts val="0"/>
              </a:spcBef>
              <a:spcAft>
                <a:spcPts val="0"/>
              </a:spcAft>
              <a:buClr>
                <a:srgbClr val="000000"/>
              </a:buClr>
              <a:buSzPts val="1400"/>
              <a:defRPr/>
            </a:pPr>
            <a:r>
              <a:rPr lang="en-US" b="1" i="0" dirty="0">
                <a:solidFill>
                  <a:srgbClr val="000E18"/>
                </a:solidFill>
                <a:effectLst/>
                <a:latin typeface="raleway" pitchFamily="2" charset="0"/>
              </a:rPr>
              <a:t>Grab note pad, look at watch, flat tone, look busy and disinterested.</a:t>
            </a:r>
          </a:p>
          <a:p>
            <a:pPr marL="456286" indent="-228143" defTabSz="912571" eaLnBrk="1" fontAlgn="auto" hangingPunct="1">
              <a:spcBef>
                <a:spcPts val="0"/>
              </a:spcBef>
              <a:spcAft>
                <a:spcPts val="0"/>
              </a:spcAft>
              <a:buClr>
                <a:srgbClr val="000000"/>
              </a:buClr>
              <a:buSzPts val="1400"/>
              <a:defRPr/>
            </a:pPr>
            <a:endParaRPr lang="en-US" b="1" i="0" dirty="0">
              <a:solidFill>
                <a:srgbClr val="000E18"/>
              </a:solidFill>
              <a:effectLst/>
              <a:latin typeface="raleway" pitchFamily="2" charset="0"/>
            </a:endParaRPr>
          </a:p>
          <a:p>
            <a:pPr marL="456286" indent="-228143" defTabSz="912571" eaLnBrk="1" fontAlgn="auto" hangingPunct="1">
              <a:spcBef>
                <a:spcPts val="0"/>
              </a:spcBef>
              <a:spcAft>
                <a:spcPts val="0"/>
              </a:spcAft>
              <a:buClr>
                <a:srgbClr val="000000"/>
              </a:buClr>
              <a:buSzPts val="1400"/>
              <a:defRPr/>
            </a:pPr>
            <a:r>
              <a:rPr lang="en-US" b="1" i="0" dirty="0">
                <a:solidFill>
                  <a:srgbClr val="000E18"/>
                </a:solidFill>
                <a:effectLst/>
                <a:latin typeface="raleway" pitchFamily="2" charset="0"/>
              </a:rPr>
              <a:t>Use the Chat option- …</a:t>
            </a:r>
          </a:p>
          <a:p>
            <a:pPr marL="456286" indent="-228143" defTabSz="912571" eaLnBrk="1" fontAlgn="auto" hangingPunct="1">
              <a:spcBef>
                <a:spcPts val="0"/>
              </a:spcBef>
              <a:spcAft>
                <a:spcPts val="0"/>
              </a:spcAft>
              <a:buClr>
                <a:srgbClr val="000000"/>
              </a:buClr>
              <a:buSzPts val="1400"/>
              <a:defRPr/>
            </a:pPr>
            <a:endParaRPr lang="en-US" b="1" i="0" dirty="0">
              <a:solidFill>
                <a:srgbClr val="000E18"/>
              </a:solidFill>
              <a:effectLst/>
              <a:latin typeface="raleway" pitchFamily="2" charset="0"/>
            </a:endParaRPr>
          </a:p>
          <a:p>
            <a:pPr marL="456286" indent="-228143" defTabSz="912571" eaLnBrk="1" fontAlgn="auto" hangingPunct="1">
              <a:spcBef>
                <a:spcPts val="0"/>
              </a:spcBef>
              <a:spcAft>
                <a:spcPts val="0"/>
              </a:spcAft>
              <a:buClr>
                <a:srgbClr val="000000"/>
              </a:buClr>
              <a:buSzPts val="1400"/>
              <a:defRPr/>
            </a:pPr>
            <a:r>
              <a:rPr lang="en-US" b="1" i="0" dirty="0">
                <a:solidFill>
                  <a:srgbClr val="000E18"/>
                </a:solidFill>
                <a:effectLst/>
                <a:latin typeface="raleway" pitchFamily="2" charset="0"/>
              </a:rPr>
              <a:t>So, let’s look at what was so different about both interactions.</a:t>
            </a:r>
          </a:p>
        </p:txBody>
      </p:sp>
      <p:sp>
        <p:nvSpPr>
          <p:cNvPr id="103" name="Google Shape;103;p6:notes">
            <a:extLst>
              <a:ext uri="{FF2B5EF4-FFF2-40B4-BE49-F238E27FC236}">
                <a16:creationId xmlns:a16="http://schemas.microsoft.com/office/drawing/2014/main" id="{41148AC1-47AD-DE54-8FBA-DE8E3ECFCAC3}"/>
              </a:ext>
            </a:extLst>
          </p:cNvPr>
          <p:cNvSpPr>
            <a:spLocks noGrp="1" noRot="1" noChangeAspect="1"/>
          </p:cNvSpPr>
          <p:nvPr>
            <p:ph type="sldImg" idx="2"/>
          </p:nvPr>
        </p:nvSpPr>
        <p:spPr>
          <a:xfrm>
            <a:off x="684213" y="1141413"/>
            <a:ext cx="5473700" cy="3079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0374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F2D27-D37A-4466-E1D7-9A9E07D6E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0577A-3D89-E532-8DFB-C7CA5C625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5137F-A91C-D2F9-EF1C-280369650E16}"/>
              </a:ext>
            </a:extLst>
          </p:cNvPr>
          <p:cNvSpPr>
            <a:spLocks noGrp="1"/>
          </p:cNvSpPr>
          <p:nvPr>
            <p:ph type="body" idx="1"/>
          </p:nvPr>
        </p:nvSpPr>
        <p:spPr/>
        <p:txBody>
          <a:bodyPr/>
          <a:lstStyle/>
          <a:p>
            <a:r>
              <a:rPr lang="en-AU" b="0" dirty="0"/>
              <a:t>How were these experiences different? Well let’s consider both scenarios.</a:t>
            </a:r>
          </a:p>
          <a:p>
            <a:endParaRPr lang="en-AU" b="0" dirty="0"/>
          </a:p>
          <a:p>
            <a:r>
              <a:rPr lang="en-AU" b="0" dirty="0"/>
              <a:t>1- smiling, friendly, looking at Betty, fast pace,</a:t>
            </a:r>
          </a:p>
          <a:p>
            <a:r>
              <a:rPr lang="en-AU" b="0" dirty="0"/>
              <a:t>2-not smiling, distracted- looking at watch and papers, appears disinterested, flat tone and pitch, medium pace. Flat affect.</a:t>
            </a:r>
          </a:p>
          <a:p>
            <a:endParaRPr lang="en-AU" b="1" dirty="0"/>
          </a:p>
        </p:txBody>
      </p:sp>
      <p:sp>
        <p:nvSpPr>
          <p:cNvPr id="4" name="Slide Number Placeholder 3">
            <a:extLst>
              <a:ext uri="{FF2B5EF4-FFF2-40B4-BE49-F238E27FC236}">
                <a16:creationId xmlns:a16="http://schemas.microsoft.com/office/drawing/2014/main" id="{03A1BDC4-66DE-8DB5-4BF8-66BC5031982F}"/>
              </a:ext>
            </a:extLst>
          </p:cNvPr>
          <p:cNvSpPr>
            <a:spLocks noGrp="1"/>
          </p:cNvSpPr>
          <p:nvPr>
            <p:ph type="sldNum" sz="quarter" idx="5"/>
          </p:nvPr>
        </p:nvSpPr>
        <p:spPr/>
        <p:txBody>
          <a:bodyPr/>
          <a:lstStyle/>
          <a:p>
            <a:fld id="{BB83F3B8-A5E4-9346-8D8F-31774EE98FC1}" type="slidenum">
              <a:rPr lang="en-US" smtClean="0"/>
              <a:t>8</a:t>
            </a:fld>
            <a:endParaRPr lang="en-US"/>
          </a:p>
        </p:txBody>
      </p:sp>
    </p:spTree>
    <p:extLst>
      <p:ext uri="{BB962C8B-B14F-4D97-AF65-F5344CB8AC3E}">
        <p14:creationId xmlns:p14="http://schemas.microsoft.com/office/powerpoint/2010/main" val="2210213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r>
              <a:rPr lang="en-US" b="0" i="0" dirty="0">
                <a:solidFill>
                  <a:srgbClr val="1F1F1F"/>
                </a:solidFill>
                <a:effectLst/>
                <a:highlight>
                  <a:srgbClr val="FFFFFF"/>
                </a:highlight>
                <a:latin typeface="Google Sans"/>
              </a:rPr>
              <a:t>Which one do you think is the highest percentage?</a:t>
            </a:r>
          </a:p>
          <a:p>
            <a:endParaRPr lang="en-US" b="0" i="0" dirty="0">
              <a:solidFill>
                <a:srgbClr val="1F1F1F"/>
              </a:solidFill>
              <a:effectLst/>
              <a:highlight>
                <a:srgbClr val="FFFFFF"/>
              </a:highlight>
              <a:latin typeface="Google Sans"/>
            </a:endParaRPr>
          </a:p>
          <a:p>
            <a:r>
              <a:rPr lang="en-US" b="0" i="0" dirty="0">
                <a:solidFill>
                  <a:srgbClr val="1F1F1F"/>
                </a:solidFill>
                <a:effectLst/>
                <a:highlight>
                  <a:srgbClr val="FFFFFF"/>
                </a:highlight>
                <a:latin typeface="Google Sans"/>
              </a:rPr>
              <a:t>The 55/38/7 </a:t>
            </a:r>
            <a:r>
              <a:rPr lang="en-US" b="0" i="0" dirty="0" err="1">
                <a:solidFill>
                  <a:srgbClr val="1F1F1F"/>
                </a:solidFill>
                <a:effectLst/>
                <a:highlight>
                  <a:srgbClr val="FFFFFF"/>
                </a:highlight>
                <a:latin typeface="Google Sans"/>
              </a:rPr>
              <a:t>FormulaIt</a:t>
            </a:r>
            <a:r>
              <a:rPr lang="en-US" b="0" i="0" dirty="0">
                <a:solidFill>
                  <a:srgbClr val="1F1F1F"/>
                </a:solidFill>
                <a:effectLst/>
                <a:highlight>
                  <a:srgbClr val="FFFFFF"/>
                </a:highlight>
                <a:latin typeface="Google Sans"/>
              </a:rPr>
              <a:t> was Albert Mehrabian, a researcher of body language, who first broke down the components of a face-to-face conversation. He found that communication is </a:t>
            </a:r>
            <a:r>
              <a:rPr lang="en-US" b="0" i="0" dirty="0">
                <a:solidFill>
                  <a:srgbClr val="040C28"/>
                </a:solidFill>
                <a:effectLst/>
                <a:highlight>
                  <a:srgbClr val="FFFFFF"/>
                </a:highlight>
                <a:latin typeface="Google Sans"/>
              </a:rPr>
              <a:t>55% nonverbal, 38% vocal, and 7% words only</a:t>
            </a:r>
            <a:r>
              <a:rPr lang="en-US" b="0" i="0" dirty="0">
                <a:solidFill>
                  <a:srgbClr val="1F1F1F"/>
                </a:solidFill>
                <a:effectLst/>
                <a:highlight>
                  <a:srgbClr val="FFFFFF"/>
                </a:highlight>
                <a:latin typeface="Google Sans"/>
              </a:rPr>
              <a:t>.</a:t>
            </a:r>
          </a:p>
          <a:p>
            <a:endParaRPr lang="en-US" b="0" i="0" dirty="0">
              <a:solidFill>
                <a:srgbClr val="1F1F1F"/>
              </a:solidFill>
              <a:effectLst/>
              <a:highlight>
                <a:srgbClr val="FFFFFF"/>
              </a:highlight>
              <a:latin typeface="Google Sans"/>
            </a:endParaRPr>
          </a:p>
          <a:p>
            <a:r>
              <a:rPr lang="en-US" b="1" i="0" dirty="0">
                <a:solidFill>
                  <a:srgbClr val="1F1F1F"/>
                </a:solidFill>
                <a:effectLst/>
                <a:highlight>
                  <a:srgbClr val="FFFFFF"/>
                </a:highlight>
                <a:latin typeface="Google Sans"/>
              </a:rPr>
              <a:t>So, thinking about this and working with older people and people from different cultural backgrounds, what might some of the challenges be with relying on our ‘words’ alone to convey a message? </a:t>
            </a:r>
          </a:p>
          <a:p>
            <a:endParaRPr lang="en-US" b="1" i="0" dirty="0">
              <a:solidFill>
                <a:srgbClr val="1F1F1F"/>
              </a:solidFill>
              <a:effectLst/>
              <a:highlight>
                <a:srgbClr val="FFFFFF"/>
              </a:highlight>
              <a:latin typeface="Google Sans"/>
            </a:endParaRPr>
          </a:p>
        </p:txBody>
      </p:sp>
      <p:sp>
        <p:nvSpPr>
          <p:cNvPr id="103" name="Google Shape;103;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976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DA0D4-2638-EB35-4699-0754FF55935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D2EAABF-176A-CB88-8820-D31823DE1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7772E8E-4EAF-F766-9725-1ABC8F95D98F}"/>
              </a:ext>
            </a:extLst>
          </p:cNvPr>
          <p:cNvSpPr>
            <a:spLocks noGrp="1"/>
          </p:cNvSpPr>
          <p:nvPr>
            <p:ph type="dt" sz="half" idx="10"/>
          </p:nvPr>
        </p:nvSpPr>
        <p:spPr/>
        <p:txBody>
          <a:bodyPr/>
          <a:lstStyle/>
          <a:p>
            <a:fld id="{D64DBE3B-9B68-C146-9158-AEFDEBA720FD}" type="datetimeFigureOut">
              <a:rPr lang="en-US" smtClean="0"/>
              <a:t>1/23/2025</a:t>
            </a:fld>
            <a:endParaRPr lang="en-US"/>
          </a:p>
        </p:txBody>
      </p:sp>
      <p:sp>
        <p:nvSpPr>
          <p:cNvPr id="5" name="Footer Placeholder 4">
            <a:extLst>
              <a:ext uri="{FF2B5EF4-FFF2-40B4-BE49-F238E27FC236}">
                <a16:creationId xmlns:a16="http://schemas.microsoft.com/office/drawing/2014/main" id="{3AFDBE05-71A3-E962-12E8-2D624B5A4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4417C5-73C0-B1BC-BB49-91E0A39D7D81}"/>
              </a:ext>
            </a:extLst>
          </p:cNvPr>
          <p:cNvSpPr>
            <a:spLocks noGrp="1"/>
          </p:cNvSpPr>
          <p:nvPr>
            <p:ph type="sldNum" sz="quarter" idx="12"/>
          </p:nvPr>
        </p:nvSpPr>
        <p:spPr/>
        <p:txBody>
          <a:bodyPr/>
          <a:lstStyle/>
          <a:p>
            <a:fld id="{7CD950B4-4C32-554D-944D-D8DDE185382F}" type="slidenum">
              <a:rPr lang="en-US" smtClean="0"/>
              <a:t>‹#›</a:t>
            </a:fld>
            <a:endParaRPr lang="en-US"/>
          </a:p>
        </p:txBody>
      </p:sp>
    </p:spTree>
    <p:extLst>
      <p:ext uri="{BB962C8B-B14F-4D97-AF65-F5344CB8AC3E}">
        <p14:creationId xmlns:p14="http://schemas.microsoft.com/office/powerpoint/2010/main" val="3958839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E5D7-71A9-48EA-DDD0-F2BAF757B21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D7E2AA-C93E-10EF-2181-B19057346E1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71D3E62-AC84-D278-B0B1-F5F1B8B785BD}"/>
              </a:ext>
            </a:extLst>
          </p:cNvPr>
          <p:cNvSpPr>
            <a:spLocks noGrp="1"/>
          </p:cNvSpPr>
          <p:nvPr>
            <p:ph type="dt" sz="half" idx="10"/>
          </p:nvPr>
        </p:nvSpPr>
        <p:spPr/>
        <p:txBody>
          <a:bodyPr/>
          <a:lstStyle/>
          <a:p>
            <a:fld id="{D64DBE3B-9B68-C146-9158-AEFDEBA720FD}" type="datetimeFigureOut">
              <a:rPr lang="en-US" smtClean="0"/>
              <a:t>1/23/2025</a:t>
            </a:fld>
            <a:endParaRPr lang="en-US"/>
          </a:p>
        </p:txBody>
      </p:sp>
      <p:sp>
        <p:nvSpPr>
          <p:cNvPr id="5" name="Footer Placeholder 4">
            <a:extLst>
              <a:ext uri="{FF2B5EF4-FFF2-40B4-BE49-F238E27FC236}">
                <a16:creationId xmlns:a16="http://schemas.microsoft.com/office/drawing/2014/main" id="{49ADF55E-F399-E8F1-536F-6C8DDE763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694DE-08A3-E0AD-F550-A900D8433FCF}"/>
              </a:ext>
            </a:extLst>
          </p:cNvPr>
          <p:cNvSpPr>
            <a:spLocks noGrp="1"/>
          </p:cNvSpPr>
          <p:nvPr>
            <p:ph type="sldNum" sz="quarter" idx="12"/>
          </p:nvPr>
        </p:nvSpPr>
        <p:spPr/>
        <p:txBody>
          <a:bodyPr/>
          <a:lstStyle/>
          <a:p>
            <a:fld id="{7CD950B4-4C32-554D-944D-D8DDE185382F}" type="slidenum">
              <a:rPr lang="en-US" smtClean="0"/>
              <a:t>‹#›</a:t>
            </a:fld>
            <a:endParaRPr lang="en-US"/>
          </a:p>
        </p:txBody>
      </p:sp>
    </p:spTree>
    <p:extLst>
      <p:ext uri="{BB962C8B-B14F-4D97-AF65-F5344CB8AC3E}">
        <p14:creationId xmlns:p14="http://schemas.microsoft.com/office/powerpoint/2010/main" val="406770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217365-3718-62F2-33DF-7DBC066A06D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FADC9AB-08D5-AC12-C435-23A201E769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4CA1A0-A3A6-7D47-923B-00A2562D4BEC}"/>
              </a:ext>
            </a:extLst>
          </p:cNvPr>
          <p:cNvSpPr>
            <a:spLocks noGrp="1"/>
          </p:cNvSpPr>
          <p:nvPr>
            <p:ph type="dt" sz="half" idx="10"/>
          </p:nvPr>
        </p:nvSpPr>
        <p:spPr/>
        <p:txBody>
          <a:bodyPr/>
          <a:lstStyle/>
          <a:p>
            <a:fld id="{D64DBE3B-9B68-C146-9158-AEFDEBA720FD}" type="datetimeFigureOut">
              <a:rPr lang="en-US" smtClean="0"/>
              <a:t>1/23/2025</a:t>
            </a:fld>
            <a:endParaRPr lang="en-US"/>
          </a:p>
        </p:txBody>
      </p:sp>
      <p:sp>
        <p:nvSpPr>
          <p:cNvPr id="5" name="Footer Placeholder 4">
            <a:extLst>
              <a:ext uri="{FF2B5EF4-FFF2-40B4-BE49-F238E27FC236}">
                <a16:creationId xmlns:a16="http://schemas.microsoft.com/office/drawing/2014/main" id="{7E15154C-1F9E-0B25-82A6-4F8C3B5AAA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F2B81-4242-739D-82B3-26AC05326C3A}"/>
              </a:ext>
            </a:extLst>
          </p:cNvPr>
          <p:cNvSpPr>
            <a:spLocks noGrp="1"/>
          </p:cNvSpPr>
          <p:nvPr>
            <p:ph type="sldNum" sz="quarter" idx="12"/>
          </p:nvPr>
        </p:nvSpPr>
        <p:spPr/>
        <p:txBody>
          <a:bodyPr/>
          <a:lstStyle/>
          <a:p>
            <a:fld id="{7CD950B4-4C32-554D-944D-D8DDE185382F}" type="slidenum">
              <a:rPr lang="en-US" smtClean="0"/>
              <a:t>‹#›</a:t>
            </a:fld>
            <a:endParaRPr lang="en-US"/>
          </a:p>
        </p:txBody>
      </p:sp>
    </p:spTree>
    <p:extLst>
      <p:ext uri="{BB962C8B-B14F-4D97-AF65-F5344CB8AC3E}">
        <p14:creationId xmlns:p14="http://schemas.microsoft.com/office/powerpoint/2010/main" val="2143381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1408631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8"/>
          <p:cNvSpPr txBox="1">
            <a:spLocks noGrp="1"/>
          </p:cNvSpPr>
          <p:nvPr>
            <p:ph type="dt" idx="10"/>
          </p:nvPr>
        </p:nvSpPr>
        <p:spPr>
          <a:xfrm>
            <a:off x="838201" y="635635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8"/>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8"/>
          <p:cNvSpPr txBox="1">
            <a:spLocks noGrp="1"/>
          </p:cNvSpPr>
          <p:nvPr>
            <p:ph type="sldNum" idx="12"/>
          </p:nvPr>
        </p:nvSpPr>
        <p:spPr>
          <a:xfrm>
            <a:off x="8610601" y="635635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AU" smtClean="0"/>
              <a:pPr/>
              <a:t>‹#›</a:t>
            </a:fld>
            <a:endParaRPr lang="en-A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1"/>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
          <p:cNvSpPr txBox="1">
            <a:spLocks noGrp="1"/>
          </p:cNvSpPr>
          <p:nvPr>
            <p:ph type="dt" idx="10"/>
          </p:nvPr>
        </p:nvSpPr>
        <p:spPr>
          <a:xfrm>
            <a:off x="838201" y="635635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
          <p:cNvSpPr txBox="1">
            <a:spLocks noGrp="1"/>
          </p:cNvSpPr>
          <p:nvPr>
            <p:ph type="sldNum" idx="12"/>
          </p:nvPr>
        </p:nvSpPr>
        <p:spPr>
          <a:xfrm>
            <a:off x="8610601" y="635635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154-1F0D-D103-3817-4DCA402B7F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F7C0286-3E97-3017-879B-CB61ABEAB4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6D71E3-0C86-9CE8-697D-94FDF6388AE7}"/>
              </a:ext>
            </a:extLst>
          </p:cNvPr>
          <p:cNvSpPr>
            <a:spLocks noGrp="1"/>
          </p:cNvSpPr>
          <p:nvPr>
            <p:ph type="dt" sz="half" idx="10"/>
          </p:nvPr>
        </p:nvSpPr>
        <p:spPr/>
        <p:txBody>
          <a:bodyPr/>
          <a:lstStyle/>
          <a:p>
            <a:fld id="{D64DBE3B-9B68-C146-9158-AEFDEBA720FD}" type="datetimeFigureOut">
              <a:rPr lang="en-US" smtClean="0"/>
              <a:t>1/23/2025</a:t>
            </a:fld>
            <a:endParaRPr lang="en-US"/>
          </a:p>
        </p:txBody>
      </p:sp>
      <p:sp>
        <p:nvSpPr>
          <p:cNvPr id="5" name="Footer Placeholder 4">
            <a:extLst>
              <a:ext uri="{FF2B5EF4-FFF2-40B4-BE49-F238E27FC236}">
                <a16:creationId xmlns:a16="http://schemas.microsoft.com/office/drawing/2014/main" id="{B76FA216-EA48-0800-2AB3-F09953D6E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5A7F30-CCCA-DF77-BCB5-6F34FF1A02FE}"/>
              </a:ext>
            </a:extLst>
          </p:cNvPr>
          <p:cNvSpPr>
            <a:spLocks noGrp="1"/>
          </p:cNvSpPr>
          <p:nvPr>
            <p:ph type="sldNum" sz="quarter" idx="12"/>
          </p:nvPr>
        </p:nvSpPr>
        <p:spPr/>
        <p:txBody>
          <a:bodyPr/>
          <a:lstStyle/>
          <a:p>
            <a:fld id="{7CD950B4-4C32-554D-944D-D8DDE185382F}" type="slidenum">
              <a:rPr lang="en-US" smtClean="0"/>
              <a:t>‹#›</a:t>
            </a:fld>
            <a:endParaRPr lang="en-US"/>
          </a:p>
        </p:txBody>
      </p:sp>
    </p:spTree>
    <p:extLst>
      <p:ext uri="{BB962C8B-B14F-4D97-AF65-F5344CB8AC3E}">
        <p14:creationId xmlns:p14="http://schemas.microsoft.com/office/powerpoint/2010/main" val="2845713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DED47-847B-F72A-07BD-BD474431E54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3E6204-283A-AE86-EF24-F0E29D13E1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2BD083D-E20B-E11A-E031-C136CEA8FBF9}"/>
              </a:ext>
            </a:extLst>
          </p:cNvPr>
          <p:cNvSpPr>
            <a:spLocks noGrp="1"/>
          </p:cNvSpPr>
          <p:nvPr>
            <p:ph type="dt" sz="half" idx="10"/>
          </p:nvPr>
        </p:nvSpPr>
        <p:spPr/>
        <p:txBody>
          <a:bodyPr/>
          <a:lstStyle/>
          <a:p>
            <a:fld id="{D64DBE3B-9B68-C146-9158-AEFDEBA720FD}" type="datetimeFigureOut">
              <a:rPr lang="en-US" smtClean="0"/>
              <a:t>1/23/2025</a:t>
            </a:fld>
            <a:endParaRPr lang="en-US"/>
          </a:p>
        </p:txBody>
      </p:sp>
      <p:sp>
        <p:nvSpPr>
          <p:cNvPr id="5" name="Footer Placeholder 4">
            <a:extLst>
              <a:ext uri="{FF2B5EF4-FFF2-40B4-BE49-F238E27FC236}">
                <a16:creationId xmlns:a16="http://schemas.microsoft.com/office/drawing/2014/main" id="{D5CD782A-608A-D5D7-19AB-A78570B0F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ECD3C-F84E-75A3-1B04-3EB5A0CA1D4C}"/>
              </a:ext>
            </a:extLst>
          </p:cNvPr>
          <p:cNvSpPr>
            <a:spLocks noGrp="1"/>
          </p:cNvSpPr>
          <p:nvPr>
            <p:ph type="sldNum" sz="quarter" idx="12"/>
          </p:nvPr>
        </p:nvSpPr>
        <p:spPr/>
        <p:txBody>
          <a:bodyPr/>
          <a:lstStyle/>
          <a:p>
            <a:fld id="{7CD950B4-4C32-554D-944D-D8DDE185382F}" type="slidenum">
              <a:rPr lang="en-US" smtClean="0"/>
              <a:t>‹#›</a:t>
            </a:fld>
            <a:endParaRPr lang="en-US"/>
          </a:p>
        </p:txBody>
      </p:sp>
    </p:spTree>
    <p:extLst>
      <p:ext uri="{BB962C8B-B14F-4D97-AF65-F5344CB8AC3E}">
        <p14:creationId xmlns:p14="http://schemas.microsoft.com/office/powerpoint/2010/main" val="312499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AD58-8812-BA89-7067-DB2FEB98270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37A646F-7511-A947-C229-80256E0A0D2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0A4CBD0-BE1D-291C-D2D7-9A63E7B448F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8525B92-612C-2293-83B9-5722D31A0619}"/>
              </a:ext>
            </a:extLst>
          </p:cNvPr>
          <p:cNvSpPr>
            <a:spLocks noGrp="1"/>
          </p:cNvSpPr>
          <p:nvPr>
            <p:ph type="dt" sz="half" idx="10"/>
          </p:nvPr>
        </p:nvSpPr>
        <p:spPr/>
        <p:txBody>
          <a:bodyPr/>
          <a:lstStyle/>
          <a:p>
            <a:fld id="{D64DBE3B-9B68-C146-9158-AEFDEBA720FD}" type="datetimeFigureOut">
              <a:rPr lang="en-US" smtClean="0"/>
              <a:t>1/23/2025</a:t>
            </a:fld>
            <a:endParaRPr lang="en-US"/>
          </a:p>
        </p:txBody>
      </p:sp>
      <p:sp>
        <p:nvSpPr>
          <p:cNvPr id="6" name="Footer Placeholder 5">
            <a:extLst>
              <a:ext uri="{FF2B5EF4-FFF2-40B4-BE49-F238E27FC236}">
                <a16:creationId xmlns:a16="http://schemas.microsoft.com/office/drawing/2014/main" id="{E113CC44-94AB-ABE6-F247-F53F1BF3C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E3952-FC59-07B5-7728-B5F0E6908628}"/>
              </a:ext>
            </a:extLst>
          </p:cNvPr>
          <p:cNvSpPr>
            <a:spLocks noGrp="1"/>
          </p:cNvSpPr>
          <p:nvPr>
            <p:ph type="sldNum" sz="quarter" idx="12"/>
          </p:nvPr>
        </p:nvSpPr>
        <p:spPr/>
        <p:txBody>
          <a:bodyPr/>
          <a:lstStyle/>
          <a:p>
            <a:fld id="{7CD950B4-4C32-554D-944D-D8DDE185382F}" type="slidenum">
              <a:rPr lang="en-US" smtClean="0"/>
              <a:t>‹#›</a:t>
            </a:fld>
            <a:endParaRPr lang="en-US"/>
          </a:p>
        </p:txBody>
      </p:sp>
    </p:spTree>
    <p:extLst>
      <p:ext uri="{BB962C8B-B14F-4D97-AF65-F5344CB8AC3E}">
        <p14:creationId xmlns:p14="http://schemas.microsoft.com/office/powerpoint/2010/main" val="72784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976A-7351-8143-CFB6-7BAD34BF1BA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28A844-5EC5-AAB1-6F0A-7A48BA614B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E4AB26-D9FB-9A65-3C1A-DC51776DA8A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D8E838C-EDBB-0C9F-9804-F025828B7C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EC42AD1-DF34-B7EE-AB90-620A775D375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E4074D2-A025-F9F4-6A36-CED2FD34E171}"/>
              </a:ext>
            </a:extLst>
          </p:cNvPr>
          <p:cNvSpPr>
            <a:spLocks noGrp="1"/>
          </p:cNvSpPr>
          <p:nvPr>
            <p:ph type="dt" sz="half" idx="10"/>
          </p:nvPr>
        </p:nvSpPr>
        <p:spPr/>
        <p:txBody>
          <a:bodyPr/>
          <a:lstStyle/>
          <a:p>
            <a:fld id="{D64DBE3B-9B68-C146-9158-AEFDEBA720FD}" type="datetimeFigureOut">
              <a:rPr lang="en-US" smtClean="0"/>
              <a:t>1/23/2025</a:t>
            </a:fld>
            <a:endParaRPr lang="en-US"/>
          </a:p>
        </p:txBody>
      </p:sp>
      <p:sp>
        <p:nvSpPr>
          <p:cNvPr id="8" name="Footer Placeholder 7">
            <a:extLst>
              <a:ext uri="{FF2B5EF4-FFF2-40B4-BE49-F238E27FC236}">
                <a16:creationId xmlns:a16="http://schemas.microsoft.com/office/drawing/2014/main" id="{2A667B8A-125F-D5E0-627A-37028FD5A6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251E19-78B5-03E1-EF3C-88ADA548170C}"/>
              </a:ext>
            </a:extLst>
          </p:cNvPr>
          <p:cNvSpPr>
            <a:spLocks noGrp="1"/>
          </p:cNvSpPr>
          <p:nvPr>
            <p:ph type="sldNum" sz="quarter" idx="12"/>
          </p:nvPr>
        </p:nvSpPr>
        <p:spPr/>
        <p:txBody>
          <a:bodyPr/>
          <a:lstStyle/>
          <a:p>
            <a:fld id="{7CD950B4-4C32-554D-944D-D8DDE185382F}" type="slidenum">
              <a:rPr lang="en-US" smtClean="0"/>
              <a:t>‹#›</a:t>
            </a:fld>
            <a:endParaRPr lang="en-US"/>
          </a:p>
        </p:txBody>
      </p:sp>
    </p:spTree>
    <p:extLst>
      <p:ext uri="{BB962C8B-B14F-4D97-AF65-F5344CB8AC3E}">
        <p14:creationId xmlns:p14="http://schemas.microsoft.com/office/powerpoint/2010/main" val="806649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04D40-45F3-0260-5ECD-A7468A7E265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B35E0E1-6173-D13E-0550-6A984AAA4E72}"/>
              </a:ext>
            </a:extLst>
          </p:cNvPr>
          <p:cNvSpPr>
            <a:spLocks noGrp="1"/>
          </p:cNvSpPr>
          <p:nvPr>
            <p:ph type="dt" sz="half" idx="10"/>
          </p:nvPr>
        </p:nvSpPr>
        <p:spPr/>
        <p:txBody>
          <a:bodyPr/>
          <a:lstStyle/>
          <a:p>
            <a:fld id="{D64DBE3B-9B68-C146-9158-AEFDEBA720FD}" type="datetimeFigureOut">
              <a:rPr lang="en-US" smtClean="0"/>
              <a:t>1/23/2025</a:t>
            </a:fld>
            <a:endParaRPr lang="en-US"/>
          </a:p>
        </p:txBody>
      </p:sp>
      <p:sp>
        <p:nvSpPr>
          <p:cNvPr id="4" name="Footer Placeholder 3">
            <a:extLst>
              <a:ext uri="{FF2B5EF4-FFF2-40B4-BE49-F238E27FC236}">
                <a16:creationId xmlns:a16="http://schemas.microsoft.com/office/drawing/2014/main" id="{1D25C4D9-A2B4-6A30-C9BF-070760B5A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7AEADC-F082-41F4-BB45-43C5F6B5ABAB}"/>
              </a:ext>
            </a:extLst>
          </p:cNvPr>
          <p:cNvSpPr>
            <a:spLocks noGrp="1"/>
          </p:cNvSpPr>
          <p:nvPr>
            <p:ph type="sldNum" sz="quarter" idx="12"/>
          </p:nvPr>
        </p:nvSpPr>
        <p:spPr/>
        <p:txBody>
          <a:bodyPr/>
          <a:lstStyle/>
          <a:p>
            <a:fld id="{7CD950B4-4C32-554D-944D-D8DDE185382F}" type="slidenum">
              <a:rPr lang="en-US" smtClean="0"/>
              <a:t>‹#›</a:t>
            </a:fld>
            <a:endParaRPr lang="en-US"/>
          </a:p>
        </p:txBody>
      </p:sp>
    </p:spTree>
    <p:extLst>
      <p:ext uri="{BB962C8B-B14F-4D97-AF65-F5344CB8AC3E}">
        <p14:creationId xmlns:p14="http://schemas.microsoft.com/office/powerpoint/2010/main" val="2835130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93C18-40D0-B28A-93A4-68D98B35C5DA}"/>
              </a:ext>
            </a:extLst>
          </p:cNvPr>
          <p:cNvSpPr>
            <a:spLocks noGrp="1"/>
          </p:cNvSpPr>
          <p:nvPr>
            <p:ph type="dt" sz="half" idx="10"/>
          </p:nvPr>
        </p:nvSpPr>
        <p:spPr/>
        <p:txBody>
          <a:bodyPr/>
          <a:lstStyle/>
          <a:p>
            <a:fld id="{D64DBE3B-9B68-C146-9158-AEFDEBA720FD}" type="datetimeFigureOut">
              <a:rPr lang="en-US" smtClean="0"/>
              <a:t>1/23/2025</a:t>
            </a:fld>
            <a:endParaRPr lang="en-US"/>
          </a:p>
        </p:txBody>
      </p:sp>
      <p:sp>
        <p:nvSpPr>
          <p:cNvPr id="3" name="Footer Placeholder 2">
            <a:extLst>
              <a:ext uri="{FF2B5EF4-FFF2-40B4-BE49-F238E27FC236}">
                <a16:creationId xmlns:a16="http://schemas.microsoft.com/office/drawing/2014/main" id="{20042689-3FF1-6AE6-B7E4-39A6C92DA0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83302B-7533-94EE-AC88-E686C44D37EB}"/>
              </a:ext>
            </a:extLst>
          </p:cNvPr>
          <p:cNvSpPr>
            <a:spLocks noGrp="1"/>
          </p:cNvSpPr>
          <p:nvPr>
            <p:ph type="sldNum" sz="quarter" idx="12"/>
          </p:nvPr>
        </p:nvSpPr>
        <p:spPr/>
        <p:txBody>
          <a:bodyPr/>
          <a:lstStyle/>
          <a:p>
            <a:fld id="{7CD950B4-4C32-554D-944D-D8DDE185382F}" type="slidenum">
              <a:rPr lang="en-US" smtClean="0"/>
              <a:t>‹#›</a:t>
            </a:fld>
            <a:endParaRPr lang="en-US"/>
          </a:p>
        </p:txBody>
      </p:sp>
    </p:spTree>
    <p:extLst>
      <p:ext uri="{BB962C8B-B14F-4D97-AF65-F5344CB8AC3E}">
        <p14:creationId xmlns:p14="http://schemas.microsoft.com/office/powerpoint/2010/main" val="192457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A1598-0450-6F00-2AE5-A795B45C9E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C133BFB-6114-B88E-1027-FB2B40433E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7155A96-AF51-6615-A29E-59520D1E9A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563A76-1A65-BD12-D0FA-C92CEC191B89}"/>
              </a:ext>
            </a:extLst>
          </p:cNvPr>
          <p:cNvSpPr>
            <a:spLocks noGrp="1"/>
          </p:cNvSpPr>
          <p:nvPr>
            <p:ph type="dt" sz="half" idx="10"/>
          </p:nvPr>
        </p:nvSpPr>
        <p:spPr/>
        <p:txBody>
          <a:bodyPr/>
          <a:lstStyle/>
          <a:p>
            <a:fld id="{D64DBE3B-9B68-C146-9158-AEFDEBA720FD}" type="datetimeFigureOut">
              <a:rPr lang="en-US" smtClean="0"/>
              <a:t>1/23/2025</a:t>
            </a:fld>
            <a:endParaRPr lang="en-US"/>
          </a:p>
        </p:txBody>
      </p:sp>
      <p:sp>
        <p:nvSpPr>
          <p:cNvPr id="6" name="Footer Placeholder 5">
            <a:extLst>
              <a:ext uri="{FF2B5EF4-FFF2-40B4-BE49-F238E27FC236}">
                <a16:creationId xmlns:a16="http://schemas.microsoft.com/office/drawing/2014/main" id="{56C84007-74F8-2903-F6BC-A6750AE0C1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2ECEDB-7377-3A9C-DD8D-274A5511CF2C}"/>
              </a:ext>
            </a:extLst>
          </p:cNvPr>
          <p:cNvSpPr>
            <a:spLocks noGrp="1"/>
          </p:cNvSpPr>
          <p:nvPr>
            <p:ph type="sldNum" sz="quarter" idx="12"/>
          </p:nvPr>
        </p:nvSpPr>
        <p:spPr/>
        <p:txBody>
          <a:bodyPr/>
          <a:lstStyle/>
          <a:p>
            <a:fld id="{7CD950B4-4C32-554D-944D-D8DDE185382F}" type="slidenum">
              <a:rPr lang="en-US" smtClean="0"/>
              <a:t>‹#›</a:t>
            </a:fld>
            <a:endParaRPr lang="en-US"/>
          </a:p>
        </p:txBody>
      </p:sp>
    </p:spTree>
    <p:extLst>
      <p:ext uri="{BB962C8B-B14F-4D97-AF65-F5344CB8AC3E}">
        <p14:creationId xmlns:p14="http://schemas.microsoft.com/office/powerpoint/2010/main" val="1282951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D3C21-21FE-082B-372D-530F84B619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6278AC-7214-96B1-7B89-A64BC6AD01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77921F-AAEB-F7AC-2C4E-BD71E42EB3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C8D119-91A6-6968-EB22-F169363C969D}"/>
              </a:ext>
            </a:extLst>
          </p:cNvPr>
          <p:cNvSpPr>
            <a:spLocks noGrp="1"/>
          </p:cNvSpPr>
          <p:nvPr>
            <p:ph type="dt" sz="half" idx="10"/>
          </p:nvPr>
        </p:nvSpPr>
        <p:spPr/>
        <p:txBody>
          <a:bodyPr/>
          <a:lstStyle/>
          <a:p>
            <a:fld id="{D64DBE3B-9B68-C146-9158-AEFDEBA720FD}" type="datetimeFigureOut">
              <a:rPr lang="en-US" smtClean="0"/>
              <a:t>1/23/2025</a:t>
            </a:fld>
            <a:endParaRPr lang="en-US"/>
          </a:p>
        </p:txBody>
      </p:sp>
      <p:sp>
        <p:nvSpPr>
          <p:cNvPr id="6" name="Footer Placeholder 5">
            <a:extLst>
              <a:ext uri="{FF2B5EF4-FFF2-40B4-BE49-F238E27FC236}">
                <a16:creationId xmlns:a16="http://schemas.microsoft.com/office/drawing/2014/main" id="{89830FF5-77FF-9C00-B8C0-D518318E0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EFACE9-6852-8B07-8714-6BD096F6481E}"/>
              </a:ext>
            </a:extLst>
          </p:cNvPr>
          <p:cNvSpPr>
            <a:spLocks noGrp="1"/>
          </p:cNvSpPr>
          <p:nvPr>
            <p:ph type="sldNum" sz="quarter" idx="12"/>
          </p:nvPr>
        </p:nvSpPr>
        <p:spPr/>
        <p:txBody>
          <a:bodyPr/>
          <a:lstStyle/>
          <a:p>
            <a:fld id="{7CD950B4-4C32-554D-944D-D8DDE185382F}" type="slidenum">
              <a:rPr lang="en-US" smtClean="0"/>
              <a:t>‹#›</a:t>
            </a:fld>
            <a:endParaRPr lang="en-US"/>
          </a:p>
        </p:txBody>
      </p:sp>
    </p:spTree>
    <p:extLst>
      <p:ext uri="{BB962C8B-B14F-4D97-AF65-F5344CB8AC3E}">
        <p14:creationId xmlns:p14="http://schemas.microsoft.com/office/powerpoint/2010/main" val="1399872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0304C-9656-9917-6924-70A237A00A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A5C5A9C-2577-4F31-5550-D5AB9CC742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A674A9-E2A5-11E6-D147-C55FB42952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4DBE3B-9B68-C146-9158-AEFDEBA720FD}" type="datetimeFigureOut">
              <a:rPr lang="en-US" smtClean="0"/>
              <a:t>1/23/2025</a:t>
            </a:fld>
            <a:endParaRPr lang="en-US"/>
          </a:p>
        </p:txBody>
      </p:sp>
      <p:sp>
        <p:nvSpPr>
          <p:cNvPr id="5" name="Footer Placeholder 4">
            <a:extLst>
              <a:ext uri="{FF2B5EF4-FFF2-40B4-BE49-F238E27FC236}">
                <a16:creationId xmlns:a16="http://schemas.microsoft.com/office/drawing/2014/main" id="{DBEDB7FA-AC3F-26AA-F91F-1E8115196B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0A7DAE-339A-FBE9-4348-E08CFEC5A4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950B4-4C32-554D-944D-D8DDE185382F}" type="slidenum">
              <a:rPr lang="en-US" smtClean="0"/>
              <a:t>‹#›</a:t>
            </a:fld>
            <a:endParaRPr lang="en-US"/>
          </a:p>
        </p:txBody>
      </p:sp>
    </p:spTree>
    <p:extLst>
      <p:ext uri="{BB962C8B-B14F-4D97-AF65-F5344CB8AC3E}">
        <p14:creationId xmlns:p14="http://schemas.microsoft.com/office/powerpoint/2010/main" val="2933640781"/>
      </p:ext>
    </p:extLst>
  </p:cSld>
  <p:clrMap bg1="lt1" tx1="dk1" bg2="lt2" tx2="dk2" accent1="accent1" accent2="accent2" accent3="accent3" accent4="accent4" accent5="accent5" accent6="accent6" hlink="hlink" folHlink="folHlink"/>
  <p:sldLayoutIdLst>
    <p:sldLayoutId id="2147483666" r:id="rId1"/>
    <p:sldLayoutId id="2147483664" r:id="rId2"/>
    <p:sldLayoutId id="2147483651" r:id="rId3"/>
    <p:sldLayoutId id="2147483652" r:id="rId4"/>
    <p:sldLayoutId id="2147483653" r:id="rId5"/>
    <p:sldLayoutId id="2147483654" r:id="rId6"/>
    <p:sldLayoutId id="2147483667" r:id="rId7"/>
    <p:sldLayoutId id="2147483656" r:id="rId8"/>
    <p:sldLayoutId id="2147483657" r:id="rId9"/>
    <p:sldLayoutId id="2147483658" r:id="rId10"/>
    <p:sldLayoutId id="2147483659"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1"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1"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1" y="6356356"/>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1" y="6356356"/>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1" y="6356356"/>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AU" smtClean="0"/>
              <a:pPr/>
              <a:t>‹#›</a:t>
            </a:fld>
            <a:endParaRPr lang="en-AU"/>
          </a:p>
        </p:txBody>
      </p:sp>
    </p:spTree>
  </p:cSld>
  <p:clrMap bg1="lt1" tx1="dk1" bg2="dk2" tx2="lt2" accent1="accent1" accent2="accent2" accent3="accent3" accent4="accent4" accent5="accent5" accent6="accent6" hlink="hlink" folHlink="folHlink"/>
  <p:sldLayoutIdLst>
    <p:sldLayoutId id="2147483655"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hyperlink" Target="http://www.youtube.com/@thriveagedcare" TargetMode="External"/><Relationship Id="rId5" Type="http://schemas.openxmlformats.org/officeDocument/2006/relationships/hyperlink" Target="http://www.thriveaged.com.au/" TargetMode="Externa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hyperlink" Target="https://study.com/academy/lesson/cultures-impact-on-interpersonal-communication.html"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hyperlink" Target="https://alzheimers.org.nz/explore/facts-and-figure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hyperlink" Target="http://www.thriveaged.com.a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6" name="Picture 5" descr="Icon&#10;&#10;Description automatically generated with medium confidence">
            <a:extLst>
              <a:ext uri="{FF2B5EF4-FFF2-40B4-BE49-F238E27FC236}">
                <a16:creationId xmlns:a16="http://schemas.microsoft.com/office/drawing/2014/main" id="{EC4C8500-82BB-814A-DE5B-1796E8BE64ED}"/>
              </a:ext>
            </a:extLst>
          </p:cNvPr>
          <p:cNvPicPr>
            <a:picLocks noChangeAspect="1"/>
          </p:cNvPicPr>
          <p:nvPr/>
        </p:nvPicPr>
        <p:blipFill>
          <a:blip r:embed="rId3"/>
          <a:stretch>
            <a:fillRect/>
          </a:stretch>
        </p:blipFill>
        <p:spPr>
          <a:xfrm>
            <a:off x="-6098539" y="-195784"/>
            <a:ext cx="19093587" cy="18807280"/>
          </a:xfrm>
          <a:prstGeom prst="rect">
            <a:avLst/>
          </a:prstGeom>
        </p:spPr>
      </p:pic>
      <p:sp>
        <p:nvSpPr>
          <p:cNvPr id="88" name="Google Shape;88;p4"/>
          <p:cNvSpPr txBox="1"/>
          <p:nvPr/>
        </p:nvSpPr>
        <p:spPr>
          <a:xfrm>
            <a:off x="3017168" y="1355982"/>
            <a:ext cx="6667159" cy="201593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US" sz="3500" b="1" dirty="0">
                <a:solidFill>
                  <a:schemeClr val="bg1"/>
                </a:solidFill>
                <a:latin typeface="Futura Md BT" panose="020B0602020204020303" pitchFamily="34" charset="0"/>
                <a:cs typeface="Poppins"/>
                <a:sym typeface="Poppins"/>
              </a:rPr>
              <a:t>Bridging the Gap: </a:t>
            </a:r>
          </a:p>
          <a:p>
            <a:pPr marL="0" lvl="0" indent="0" algn="ctr" rtl="0">
              <a:spcBef>
                <a:spcPts val="0"/>
              </a:spcBef>
              <a:spcAft>
                <a:spcPts val="0"/>
              </a:spcAft>
              <a:buNone/>
            </a:pPr>
            <a:r>
              <a:rPr lang="en-US" sz="3200" dirty="0">
                <a:solidFill>
                  <a:schemeClr val="bg1"/>
                </a:solidFill>
                <a:latin typeface="Futura Md BT" panose="020B0602020204020303" pitchFamily="34" charset="0"/>
                <a:cs typeface="Poppins"/>
                <a:sym typeface="Poppins"/>
              </a:rPr>
              <a:t>Enhancing Communication and Cultural Competence in Older Adults</a:t>
            </a:r>
          </a:p>
        </p:txBody>
      </p:sp>
      <p:pic>
        <p:nvPicPr>
          <p:cNvPr id="8" name="Picture 7" descr="Logo&#10;&#10;Description automatically generated">
            <a:extLst>
              <a:ext uri="{FF2B5EF4-FFF2-40B4-BE49-F238E27FC236}">
                <a16:creationId xmlns:a16="http://schemas.microsoft.com/office/drawing/2014/main" id="{940B34DB-9C69-5DE9-31BB-4934502B04FB}"/>
              </a:ext>
            </a:extLst>
          </p:cNvPr>
          <p:cNvPicPr>
            <a:picLocks noChangeAspect="1"/>
          </p:cNvPicPr>
          <p:nvPr/>
        </p:nvPicPr>
        <p:blipFill>
          <a:blip r:embed="rId4"/>
          <a:stretch>
            <a:fillRect/>
          </a:stretch>
        </p:blipFill>
        <p:spPr>
          <a:xfrm>
            <a:off x="5537688" y="3371918"/>
            <a:ext cx="2410498" cy="2394857"/>
          </a:xfrm>
          <a:prstGeom prst="rect">
            <a:avLst/>
          </a:prstGeom>
        </p:spPr>
      </p:pic>
      <p:sp>
        <p:nvSpPr>
          <p:cNvPr id="2" name="TextBox 1">
            <a:extLst>
              <a:ext uri="{FF2B5EF4-FFF2-40B4-BE49-F238E27FC236}">
                <a16:creationId xmlns:a16="http://schemas.microsoft.com/office/drawing/2014/main" id="{D58A423C-530A-1EE8-3362-3531B58AECA0}"/>
              </a:ext>
            </a:extLst>
          </p:cNvPr>
          <p:cNvSpPr txBox="1"/>
          <p:nvPr/>
        </p:nvSpPr>
        <p:spPr>
          <a:xfrm>
            <a:off x="270164" y="5066744"/>
            <a:ext cx="3178091" cy="892552"/>
          </a:xfrm>
          <a:prstGeom prst="rect">
            <a:avLst/>
          </a:prstGeom>
          <a:noFill/>
        </p:spPr>
        <p:txBody>
          <a:bodyPr wrap="square" rtlCol="0">
            <a:spAutoFit/>
          </a:bodyPr>
          <a:lstStyle/>
          <a:p>
            <a:r>
              <a:rPr lang="en-AU" sz="2600" dirty="0">
                <a:latin typeface="Calibri   "/>
              </a:rPr>
              <a:t>Kathy Kirby- RN</a:t>
            </a:r>
          </a:p>
          <a:p>
            <a:r>
              <a:rPr lang="en-AU" sz="2600" b="1" dirty="0">
                <a:latin typeface="Calibri   "/>
              </a:rPr>
              <a:t>Directors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BA3A7BF7-8AC9-1EAF-D8AB-2896E2742D05}"/>
            </a:ext>
          </a:extLst>
        </p:cNvPr>
        <p:cNvGrpSpPr/>
        <p:nvPr/>
      </p:nvGrpSpPr>
      <p:grpSpPr>
        <a:xfrm>
          <a:off x="0" y="0"/>
          <a:ext cx="0" cy="0"/>
          <a:chOff x="0" y="0"/>
          <a:chExt cx="0" cy="0"/>
        </a:xfrm>
      </p:grpSpPr>
      <p:sp>
        <p:nvSpPr>
          <p:cNvPr id="105" name="Google Shape;105;p6">
            <a:extLst>
              <a:ext uri="{FF2B5EF4-FFF2-40B4-BE49-F238E27FC236}">
                <a16:creationId xmlns:a16="http://schemas.microsoft.com/office/drawing/2014/main" id="{696307B5-EF4F-C40D-97B3-B27927A25594}"/>
              </a:ext>
            </a:extLst>
          </p:cNvPr>
          <p:cNvSpPr txBox="1">
            <a:spLocks noGrp="1"/>
          </p:cNvSpPr>
          <p:nvPr>
            <p:ph type="ctrTitle"/>
          </p:nvPr>
        </p:nvSpPr>
        <p:spPr>
          <a:xfrm>
            <a:off x="202440" y="-42046"/>
            <a:ext cx="11399059" cy="1092900"/>
          </a:xfrm>
          <a:prstGeom prst="rect">
            <a:avLst/>
          </a:prstGeom>
          <a:noFill/>
          <a:ln>
            <a:noFill/>
          </a:ln>
        </p:spPr>
        <p:txBody>
          <a:bodyPr spcFirstLastPara="1" wrap="square" lIns="91425" tIns="45699" rIns="91425" bIns="45699" anchor="b" anchorCtr="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buSzPts val="4400"/>
            </a:pPr>
            <a:r>
              <a:rPr lang="en-US" sz="4800" dirty="0">
                <a:solidFill>
                  <a:srgbClr val="57257D"/>
                </a:solidFill>
                <a:latin typeface="Futura Md BT" panose="020B0602020204020303" pitchFamily="34" charset="0"/>
                <a:ea typeface="+mj-ea"/>
                <a:cs typeface="+mj-cs"/>
              </a:rPr>
              <a:t>Why our approach matters</a:t>
            </a:r>
            <a:endParaRPr lang="en-AU" sz="4800" dirty="0">
              <a:solidFill>
                <a:srgbClr val="57257D"/>
              </a:solidFill>
              <a:latin typeface="Futura Md BT" panose="020B0602020204020303" pitchFamily="34" charset="0"/>
            </a:endParaRPr>
          </a:p>
        </p:txBody>
      </p:sp>
      <p:pic>
        <p:nvPicPr>
          <p:cNvPr id="2" name="Picture 1">
            <a:extLst>
              <a:ext uri="{FF2B5EF4-FFF2-40B4-BE49-F238E27FC236}">
                <a16:creationId xmlns:a16="http://schemas.microsoft.com/office/drawing/2014/main" id="{9A33D3F2-07CD-9FAC-C24E-526AC80EBD64}"/>
              </a:ext>
            </a:extLst>
          </p:cNvPr>
          <p:cNvPicPr>
            <a:picLocks noChangeAspect="1"/>
          </p:cNvPicPr>
          <p:nvPr/>
        </p:nvPicPr>
        <p:blipFill>
          <a:blip r:embed="rId3"/>
          <a:stretch>
            <a:fillRect/>
          </a:stretch>
        </p:blipFill>
        <p:spPr>
          <a:xfrm>
            <a:off x="11185169" y="5955323"/>
            <a:ext cx="832659" cy="796547"/>
          </a:xfrm>
          <a:prstGeom prst="rect">
            <a:avLst/>
          </a:prstGeom>
        </p:spPr>
      </p:pic>
      <p:pic>
        <p:nvPicPr>
          <p:cNvPr id="3" name="Picture 2" descr="Statistical Pie Chart | Body Language">
            <a:extLst>
              <a:ext uri="{FF2B5EF4-FFF2-40B4-BE49-F238E27FC236}">
                <a16:creationId xmlns:a16="http://schemas.microsoft.com/office/drawing/2014/main" id="{7C0E43DE-D627-90D7-5782-4B32AABFF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253" y="1624465"/>
            <a:ext cx="5253748" cy="39741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2939DC-96BE-3241-51BD-D5D872815739}"/>
              </a:ext>
            </a:extLst>
          </p:cNvPr>
          <p:cNvPicPr>
            <a:picLocks noChangeAspect="1"/>
          </p:cNvPicPr>
          <p:nvPr/>
        </p:nvPicPr>
        <p:blipFill>
          <a:blip r:embed="rId5"/>
          <a:stretch>
            <a:fillRect/>
          </a:stretch>
        </p:blipFill>
        <p:spPr>
          <a:xfrm>
            <a:off x="6502401" y="1741066"/>
            <a:ext cx="4849487" cy="3524044"/>
          </a:xfrm>
          <a:prstGeom prst="rect">
            <a:avLst/>
          </a:prstGeom>
        </p:spPr>
      </p:pic>
    </p:spTree>
    <p:extLst>
      <p:ext uri="{BB962C8B-B14F-4D97-AF65-F5344CB8AC3E}">
        <p14:creationId xmlns:p14="http://schemas.microsoft.com/office/powerpoint/2010/main" val="715365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C5CE6-7B6B-596B-628E-E24E6324B6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A092A49-4825-E708-FCC2-1CCB015BC8B5}"/>
              </a:ext>
            </a:extLst>
          </p:cNvPr>
          <p:cNvPicPr>
            <a:picLocks noChangeAspect="1"/>
          </p:cNvPicPr>
          <p:nvPr/>
        </p:nvPicPr>
        <p:blipFill>
          <a:blip r:embed="rId3"/>
          <a:stretch>
            <a:fillRect/>
          </a:stretch>
        </p:blipFill>
        <p:spPr>
          <a:xfrm>
            <a:off x="10875364" y="5462064"/>
            <a:ext cx="1316636" cy="1259537"/>
          </a:xfrm>
          <a:prstGeom prst="rect">
            <a:avLst/>
          </a:prstGeom>
        </p:spPr>
      </p:pic>
      <p:sp>
        <p:nvSpPr>
          <p:cNvPr id="2" name="Google Shape;105;p6">
            <a:extLst>
              <a:ext uri="{FF2B5EF4-FFF2-40B4-BE49-F238E27FC236}">
                <a16:creationId xmlns:a16="http://schemas.microsoft.com/office/drawing/2014/main" id="{86964C8F-3EC1-9291-1B6F-3CB8DACD46EB}"/>
              </a:ext>
            </a:extLst>
          </p:cNvPr>
          <p:cNvSpPr txBox="1">
            <a:spLocks/>
          </p:cNvSpPr>
          <p:nvPr/>
        </p:nvSpPr>
        <p:spPr>
          <a:xfrm>
            <a:off x="203585" y="443099"/>
            <a:ext cx="11784830" cy="819675"/>
          </a:xfrm>
          <a:prstGeom prst="rect">
            <a:avLst/>
          </a:prstGeom>
          <a:noFill/>
          <a:ln>
            <a:noFill/>
          </a:ln>
        </p:spPr>
        <p:txBody>
          <a:bodyPr spcFirstLastPara="1" vert="horz" wrap="square" lIns="68569" tIns="34275" rIns="68569" bIns="34275" rtlCol="0" anchor="b"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4400"/>
              <a:buFont typeface="Calibri"/>
              <a:buNone/>
            </a:pPr>
            <a:r>
              <a:rPr lang="en-AU" sz="4500" dirty="0">
                <a:solidFill>
                  <a:srgbClr val="540D6E"/>
                </a:solidFill>
                <a:latin typeface="Futura Md BT" panose="020B0602020204020303" pitchFamily="34" charset="0"/>
                <a:cs typeface="Poppins"/>
                <a:sym typeface="Poppins"/>
              </a:rPr>
              <a:t>What can poor communication lead to?</a:t>
            </a:r>
            <a:endParaRPr lang="en-AU" sz="4500" dirty="0">
              <a:solidFill>
                <a:srgbClr val="540D6E"/>
              </a:solidFill>
              <a:latin typeface="Futura Md BT" panose="020B0602020204020303" pitchFamily="34" charset="0"/>
            </a:endParaRPr>
          </a:p>
        </p:txBody>
      </p:sp>
      <p:sp>
        <p:nvSpPr>
          <p:cNvPr id="3" name="TextBox 2">
            <a:extLst>
              <a:ext uri="{FF2B5EF4-FFF2-40B4-BE49-F238E27FC236}">
                <a16:creationId xmlns:a16="http://schemas.microsoft.com/office/drawing/2014/main" id="{3A47AE03-13C6-CB84-23D5-11DB61127B9B}"/>
              </a:ext>
            </a:extLst>
          </p:cNvPr>
          <p:cNvSpPr txBox="1"/>
          <p:nvPr/>
        </p:nvSpPr>
        <p:spPr>
          <a:xfrm>
            <a:off x="389274" y="1659849"/>
            <a:ext cx="11413451" cy="492442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Negative impact on relationships with residents, family members as well as team members including:</a:t>
            </a:r>
          </a:p>
          <a:p>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Misunderstandings</a:t>
            </a:r>
            <a:endParaRPr lang="en-US" sz="32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Dissatisfaction</a:t>
            </a:r>
            <a:endParaRPr lang="en-US" sz="32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Unnecessary conflict</a:t>
            </a:r>
            <a:endParaRPr lang="en-US" sz="32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Reduced productivity</a:t>
            </a:r>
            <a:endParaRPr lang="en-US" sz="32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Poor teamwork </a:t>
            </a:r>
            <a:endParaRPr lang="en-US" sz="32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Low morale</a:t>
            </a:r>
            <a:endParaRPr lang="en-US" sz="3200">
              <a:latin typeface="Arial" panose="020B0604020202020204" pitchFamily="34" charset="0"/>
              <a:cs typeface="Arial" panose="020B0604020202020204" pitchFamily="34" charset="0"/>
            </a:endParaRPr>
          </a:p>
          <a:p>
            <a:pPr marL="457200" indent="-457200">
              <a:buFontTx/>
              <a:buChar char="-"/>
            </a:pP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0724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8CC3F-4526-936A-2A1C-23AC26BB09F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8E49108-134D-CE66-EA95-E6B9C31F9513}"/>
              </a:ext>
            </a:extLst>
          </p:cNvPr>
          <p:cNvPicPr>
            <a:picLocks noChangeAspect="1"/>
          </p:cNvPicPr>
          <p:nvPr/>
        </p:nvPicPr>
        <p:blipFill>
          <a:blip r:embed="rId3"/>
          <a:stretch>
            <a:fillRect/>
          </a:stretch>
        </p:blipFill>
        <p:spPr>
          <a:xfrm>
            <a:off x="10875364" y="5462064"/>
            <a:ext cx="1316636" cy="1259537"/>
          </a:xfrm>
          <a:prstGeom prst="rect">
            <a:avLst/>
          </a:prstGeom>
        </p:spPr>
      </p:pic>
      <p:sp>
        <p:nvSpPr>
          <p:cNvPr id="2" name="Google Shape;105;p6">
            <a:extLst>
              <a:ext uri="{FF2B5EF4-FFF2-40B4-BE49-F238E27FC236}">
                <a16:creationId xmlns:a16="http://schemas.microsoft.com/office/drawing/2014/main" id="{C6E3A747-D2D7-DE07-8912-59E5E9AE53B9}"/>
              </a:ext>
            </a:extLst>
          </p:cNvPr>
          <p:cNvSpPr txBox="1">
            <a:spLocks/>
          </p:cNvSpPr>
          <p:nvPr/>
        </p:nvSpPr>
        <p:spPr>
          <a:xfrm>
            <a:off x="165677" y="441828"/>
            <a:ext cx="11784830" cy="819675"/>
          </a:xfrm>
          <a:prstGeom prst="rect">
            <a:avLst/>
          </a:prstGeom>
          <a:noFill/>
          <a:ln>
            <a:noFill/>
          </a:ln>
        </p:spPr>
        <p:txBody>
          <a:bodyPr spcFirstLastPara="1" vert="horz" wrap="square" lIns="68569" tIns="34275" rIns="68569" bIns="34275" rtlCol="0" anchor="b"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4400"/>
              <a:buFont typeface="Calibri"/>
              <a:buNone/>
            </a:pPr>
            <a:r>
              <a:rPr lang="en-AU" sz="4500" dirty="0">
                <a:solidFill>
                  <a:srgbClr val="540D6E"/>
                </a:solidFill>
                <a:latin typeface="Futura Md BT" panose="020B0602020204020303" pitchFamily="34" charset="0"/>
                <a:cs typeface="Poppins"/>
                <a:sym typeface="Poppins"/>
              </a:rPr>
              <a:t>The facts</a:t>
            </a:r>
            <a:endParaRPr lang="en-AU" sz="4500" dirty="0">
              <a:solidFill>
                <a:srgbClr val="540D6E"/>
              </a:solidFill>
              <a:latin typeface="Futura Md BT" panose="020B0602020204020303" pitchFamily="34" charset="0"/>
            </a:endParaRPr>
          </a:p>
        </p:txBody>
      </p:sp>
      <p:sp>
        <p:nvSpPr>
          <p:cNvPr id="3" name="TextBox 2">
            <a:extLst>
              <a:ext uri="{FF2B5EF4-FFF2-40B4-BE49-F238E27FC236}">
                <a16:creationId xmlns:a16="http://schemas.microsoft.com/office/drawing/2014/main" id="{D5985D7D-1B3D-DF1F-80EA-2B92891AC9AA}"/>
              </a:ext>
            </a:extLst>
          </p:cNvPr>
          <p:cNvSpPr txBox="1"/>
          <p:nvPr/>
        </p:nvSpPr>
        <p:spPr>
          <a:xfrm>
            <a:off x="383467" y="1922634"/>
            <a:ext cx="11150215" cy="3539430"/>
          </a:xfrm>
          <a:prstGeom prst="rect">
            <a:avLst/>
          </a:prstGeom>
          <a:noFill/>
        </p:spPr>
        <p:txBody>
          <a:bodyPr wrap="square">
            <a:spAutoFit/>
          </a:bodyPr>
          <a:lstStyle/>
          <a:p>
            <a:pPr algn="l"/>
            <a:r>
              <a:rPr lang="en-US" sz="2800" b="0" i="0" dirty="0">
                <a:solidFill>
                  <a:srgbClr val="000000"/>
                </a:solidFill>
                <a:effectLst/>
                <a:latin typeface="Arial   "/>
              </a:rPr>
              <a:t>In the 2021/22 year, HDC received </a:t>
            </a:r>
            <a:r>
              <a:rPr lang="en-US" sz="2800" b="0" i="0" dirty="0">
                <a:solidFill>
                  <a:srgbClr val="FF0000"/>
                </a:solidFill>
                <a:effectLst/>
                <a:latin typeface="Arial   "/>
              </a:rPr>
              <a:t>183 complaints </a:t>
            </a:r>
            <a:r>
              <a:rPr lang="en-US" sz="2800" b="0" i="0" dirty="0">
                <a:solidFill>
                  <a:srgbClr val="000000"/>
                </a:solidFill>
                <a:effectLst/>
                <a:latin typeface="Arial   "/>
              </a:rPr>
              <a:t>relating to aged residential-care (ARC) facilities. </a:t>
            </a:r>
          </a:p>
          <a:p>
            <a:pPr algn="l"/>
            <a:endParaRPr lang="en-US" sz="2800" dirty="0">
              <a:solidFill>
                <a:srgbClr val="000000"/>
              </a:solidFill>
              <a:latin typeface="Arial   "/>
            </a:endParaRPr>
          </a:p>
          <a:p>
            <a:pPr algn="l"/>
            <a:r>
              <a:rPr lang="en-US" sz="2800" b="0" i="0" dirty="0">
                <a:solidFill>
                  <a:srgbClr val="000000"/>
                </a:solidFill>
                <a:effectLst/>
                <a:latin typeface="Arial   "/>
              </a:rPr>
              <a:t>Common complaint themes for this period were:</a:t>
            </a:r>
          </a:p>
          <a:p>
            <a:pPr algn="l"/>
            <a:endParaRPr lang="en-US" sz="2800" b="0" i="0" dirty="0">
              <a:solidFill>
                <a:srgbClr val="000000"/>
              </a:solidFill>
              <a:effectLst/>
              <a:latin typeface="Arial   "/>
            </a:endParaRPr>
          </a:p>
          <a:p>
            <a:pPr algn="l">
              <a:buFont typeface="Arial" panose="020B0604020202020204" pitchFamily="34" charset="0"/>
              <a:buChar char="•"/>
            </a:pPr>
            <a:r>
              <a:rPr lang="en-US" sz="2800" b="0" i="0">
                <a:solidFill>
                  <a:srgbClr val="FF0000"/>
                </a:solidFill>
                <a:effectLst/>
                <a:latin typeface="Arial   "/>
              </a:rPr>
              <a:t> </a:t>
            </a:r>
            <a:r>
              <a:rPr lang="en-US" sz="2800" b="0" i="0" dirty="0">
                <a:solidFill>
                  <a:srgbClr val="FF0000"/>
                </a:solidFill>
                <a:effectLst/>
                <a:latin typeface="Arial   "/>
              </a:rPr>
              <a:t>ineffective communication </a:t>
            </a:r>
            <a:r>
              <a:rPr lang="en-US" sz="2800" b="0" i="0" dirty="0">
                <a:solidFill>
                  <a:srgbClr val="000000"/>
                </a:solidFill>
                <a:effectLst/>
                <a:latin typeface="Arial   "/>
              </a:rPr>
              <a:t>with consumers and their whānau</a:t>
            </a:r>
          </a:p>
          <a:p>
            <a:pPr algn="l">
              <a:buFont typeface="Arial" panose="020B0604020202020204" pitchFamily="34" charset="0"/>
              <a:buChar char="•"/>
            </a:pPr>
            <a:endParaRPr lang="en-US" sz="2800" dirty="0">
              <a:solidFill>
                <a:srgbClr val="000000"/>
              </a:solidFill>
              <a:latin typeface="Arial   "/>
            </a:endParaRPr>
          </a:p>
          <a:p>
            <a:pPr algn="ctr"/>
            <a:r>
              <a:rPr lang="en-US" sz="2800" b="1" dirty="0">
                <a:solidFill>
                  <a:srgbClr val="000000"/>
                </a:solidFill>
                <a:latin typeface="Arial   "/>
              </a:rPr>
              <a:t>Let’s talk about how we can do things differently</a:t>
            </a:r>
            <a:endParaRPr lang="en-US" sz="2500" b="1" dirty="0">
              <a:latin typeface="Arial   "/>
            </a:endParaRPr>
          </a:p>
        </p:txBody>
      </p:sp>
    </p:spTree>
    <p:extLst>
      <p:ext uri="{BB962C8B-B14F-4D97-AF65-F5344CB8AC3E}">
        <p14:creationId xmlns:p14="http://schemas.microsoft.com/office/powerpoint/2010/main" val="2370670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711F6-A98E-7012-CC71-7AF817F86A9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A317B04-BCE2-EB09-7106-A899204D0B60}"/>
              </a:ext>
            </a:extLst>
          </p:cNvPr>
          <p:cNvPicPr>
            <a:picLocks noChangeAspect="1"/>
          </p:cNvPicPr>
          <p:nvPr/>
        </p:nvPicPr>
        <p:blipFill>
          <a:blip r:embed="rId3"/>
          <a:stretch>
            <a:fillRect/>
          </a:stretch>
        </p:blipFill>
        <p:spPr>
          <a:xfrm>
            <a:off x="10875364" y="5462064"/>
            <a:ext cx="1316636" cy="1259537"/>
          </a:xfrm>
          <a:prstGeom prst="rect">
            <a:avLst/>
          </a:prstGeom>
        </p:spPr>
      </p:pic>
      <p:sp>
        <p:nvSpPr>
          <p:cNvPr id="2" name="Google Shape;105;p6">
            <a:extLst>
              <a:ext uri="{FF2B5EF4-FFF2-40B4-BE49-F238E27FC236}">
                <a16:creationId xmlns:a16="http://schemas.microsoft.com/office/drawing/2014/main" id="{77D28789-E749-4D09-4E37-5313A3A603F9}"/>
              </a:ext>
            </a:extLst>
          </p:cNvPr>
          <p:cNvSpPr txBox="1">
            <a:spLocks/>
          </p:cNvSpPr>
          <p:nvPr/>
        </p:nvSpPr>
        <p:spPr>
          <a:xfrm>
            <a:off x="120231" y="207432"/>
            <a:ext cx="9543088" cy="819675"/>
          </a:xfrm>
          <a:prstGeom prst="rect">
            <a:avLst/>
          </a:prstGeom>
          <a:noFill/>
          <a:ln>
            <a:noFill/>
          </a:ln>
        </p:spPr>
        <p:txBody>
          <a:bodyPr spcFirstLastPara="1" vert="horz" wrap="square" lIns="68569" tIns="34275" rIns="68569" bIns="34275" rtlCol="0" anchor="b"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4400"/>
              <a:buFont typeface="Calibri"/>
              <a:buNone/>
            </a:pPr>
            <a:r>
              <a:rPr lang="en-AU" sz="4500" dirty="0">
                <a:solidFill>
                  <a:srgbClr val="540D6E"/>
                </a:solidFill>
                <a:latin typeface="Futura Md BT" panose="020B0602020204020303" pitchFamily="34" charset="0"/>
                <a:cs typeface="Poppins"/>
                <a:sym typeface="Poppins"/>
              </a:rPr>
              <a:t>Tell me your story</a:t>
            </a:r>
            <a:endParaRPr lang="en-AU" sz="4500" dirty="0">
              <a:solidFill>
                <a:srgbClr val="540D6E"/>
              </a:solidFill>
              <a:latin typeface="Futura Md BT" panose="020B0602020204020303" pitchFamily="34" charset="0"/>
            </a:endParaRPr>
          </a:p>
        </p:txBody>
      </p:sp>
      <p:sp>
        <p:nvSpPr>
          <p:cNvPr id="3" name="TextBox 2">
            <a:extLst>
              <a:ext uri="{FF2B5EF4-FFF2-40B4-BE49-F238E27FC236}">
                <a16:creationId xmlns:a16="http://schemas.microsoft.com/office/drawing/2014/main" id="{CE543EC5-0AC8-C80B-8298-648015F81490}"/>
              </a:ext>
            </a:extLst>
          </p:cNvPr>
          <p:cNvSpPr txBox="1"/>
          <p:nvPr/>
        </p:nvSpPr>
        <p:spPr>
          <a:xfrm>
            <a:off x="120231" y="2890391"/>
            <a:ext cx="11413451" cy="1323439"/>
          </a:xfrm>
          <a:prstGeom prst="rect">
            <a:avLst/>
          </a:prstGeom>
          <a:noFill/>
        </p:spPr>
        <p:txBody>
          <a:bodyPr wrap="square">
            <a:spAutoFit/>
          </a:bodyPr>
          <a:lstStyle/>
          <a:p>
            <a:pPr algn="ctr"/>
            <a:r>
              <a:rPr lang="en-US" sz="4000" b="1">
                <a:latin typeface="Arial   "/>
              </a:rPr>
              <a:t>What are some of the challenges you currently face with communication?</a:t>
            </a:r>
            <a:endParaRPr lang="en-US" sz="4000">
              <a:latin typeface="Arial   "/>
            </a:endParaRPr>
          </a:p>
        </p:txBody>
      </p:sp>
    </p:spTree>
    <p:extLst>
      <p:ext uri="{BB962C8B-B14F-4D97-AF65-F5344CB8AC3E}">
        <p14:creationId xmlns:p14="http://schemas.microsoft.com/office/powerpoint/2010/main" val="503145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E6EAFE-0A20-E6D6-5485-134918890CD0}"/>
              </a:ext>
            </a:extLst>
          </p:cNvPr>
          <p:cNvPicPr>
            <a:picLocks noChangeAspect="1"/>
          </p:cNvPicPr>
          <p:nvPr/>
        </p:nvPicPr>
        <p:blipFill>
          <a:blip r:embed="rId3"/>
          <a:stretch>
            <a:fillRect/>
          </a:stretch>
        </p:blipFill>
        <p:spPr>
          <a:xfrm>
            <a:off x="10875364" y="5462064"/>
            <a:ext cx="1316636" cy="1259537"/>
          </a:xfrm>
          <a:prstGeom prst="rect">
            <a:avLst/>
          </a:prstGeom>
        </p:spPr>
      </p:pic>
      <p:sp>
        <p:nvSpPr>
          <p:cNvPr id="2" name="Google Shape;105;p6">
            <a:extLst>
              <a:ext uri="{FF2B5EF4-FFF2-40B4-BE49-F238E27FC236}">
                <a16:creationId xmlns:a16="http://schemas.microsoft.com/office/drawing/2014/main" id="{3CF42F7A-2392-7B3E-75BA-990D759A7D24}"/>
              </a:ext>
            </a:extLst>
          </p:cNvPr>
          <p:cNvSpPr txBox="1">
            <a:spLocks/>
          </p:cNvSpPr>
          <p:nvPr/>
        </p:nvSpPr>
        <p:spPr>
          <a:xfrm>
            <a:off x="201083" y="-203178"/>
            <a:ext cx="11789834" cy="1392768"/>
          </a:xfrm>
          <a:prstGeom prst="rect">
            <a:avLst/>
          </a:prstGeom>
          <a:noFill/>
          <a:ln>
            <a:noFill/>
          </a:ln>
        </p:spPr>
        <p:txBody>
          <a:bodyPr spcFirstLastPara="1" vert="horz" wrap="square" lIns="68569" tIns="34275" rIns="68569" bIns="34275" rtlCol="0" anchor="b"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4400"/>
              <a:buFont typeface="Calibri"/>
              <a:buNone/>
            </a:pPr>
            <a:r>
              <a:rPr lang="en-AU" sz="4300" dirty="0">
                <a:solidFill>
                  <a:srgbClr val="540D6E"/>
                </a:solidFill>
                <a:latin typeface="Futura Md BT" panose="020B0602020204020303" pitchFamily="34" charset="0"/>
                <a:ea typeface="Poppins"/>
                <a:cs typeface="Poppins"/>
                <a:sym typeface="Poppins"/>
              </a:rPr>
              <a:t>Impacts on communication with older people</a:t>
            </a:r>
            <a:endParaRPr lang="en-AU" sz="4300" dirty="0">
              <a:solidFill>
                <a:srgbClr val="540D6E"/>
              </a:solidFill>
              <a:latin typeface="Futura Md BT" panose="020B0602020204020303" pitchFamily="34" charset="0"/>
            </a:endParaRPr>
          </a:p>
        </p:txBody>
      </p:sp>
      <p:sp>
        <p:nvSpPr>
          <p:cNvPr id="3" name="TextBox 2">
            <a:extLst>
              <a:ext uri="{FF2B5EF4-FFF2-40B4-BE49-F238E27FC236}">
                <a16:creationId xmlns:a16="http://schemas.microsoft.com/office/drawing/2014/main" id="{91F5839B-F3EA-9E81-73B4-9E9C02CEF0C7}"/>
              </a:ext>
            </a:extLst>
          </p:cNvPr>
          <p:cNvSpPr txBox="1"/>
          <p:nvPr/>
        </p:nvSpPr>
        <p:spPr>
          <a:xfrm>
            <a:off x="430410" y="1320122"/>
            <a:ext cx="10908150" cy="5401479"/>
          </a:xfrm>
          <a:prstGeom prst="rect">
            <a:avLst/>
          </a:prstGeom>
          <a:noFill/>
        </p:spPr>
        <p:txBody>
          <a:bodyPr wrap="square">
            <a:spAutoFit/>
          </a:bodyPr>
          <a:lstStyle/>
          <a:p>
            <a:r>
              <a:rPr lang="en-US" sz="3200" b="1" u="sng" dirty="0">
                <a:latin typeface="Arial   "/>
              </a:rPr>
              <a:t>Common changes:</a:t>
            </a:r>
          </a:p>
          <a:p>
            <a:pPr algn="ctr"/>
            <a:endParaRPr lang="en-US" sz="3200" b="1" u="sng" dirty="0">
              <a:latin typeface="Arial   "/>
            </a:endParaRPr>
          </a:p>
          <a:p>
            <a:pPr marL="342900" indent="-342900">
              <a:buFont typeface="Arial" panose="020B0604020202020204" pitchFamily="34" charset="0"/>
              <a:buChar char="•"/>
            </a:pPr>
            <a:r>
              <a:rPr lang="en-US" sz="3200" dirty="0">
                <a:latin typeface="Arial   "/>
              </a:rPr>
              <a:t>Hearing changes/loss</a:t>
            </a:r>
          </a:p>
          <a:p>
            <a:pPr marL="342900" indent="-342900">
              <a:buFont typeface="Arial" panose="020B0604020202020204" pitchFamily="34" charset="0"/>
              <a:buChar char="•"/>
            </a:pPr>
            <a:r>
              <a:rPr lang="en-US" sz="3200" dirty="0">
                <a:latin typeface="Arial   "/>
              </a:rPr>
              <a:t>Vision changes/loss</a:t>
            </a:r>
          </a:p>
          <a:p>
            <a:pPr marL="342900" indent="-342900">
              <a:buFont typeface="Arial" panose="020B0604020202020204" pitchFamily="34" charset="0"/>
              <a:buChar char="•"/>
            </a:pPr>
            <a:r>
              <a:rPr lang="en-US" sz="3200" dirty="0">
                <a:latin typeface="Arial   "/>
              </a:rPr>
              <a:t>Physical limitations</a:t>
            </a:r>
          </a:p>
          <a:p>
            <a:pPr marL="342900" indent="-342900">
              <a:buFont typeface="Arial" panose="020B0604020202020204" pitchFamily="34" charset="0"/>
              <a:buChar char="•"/>
            </a:pPr>
            <a:r>
              <a:rPr lang="en-US" sz="3200" dirty="0">
                <a:latin typeface="Arial   "/>
              </a:rPr>
              <a:t>Mood and motivation </a:t>
            </a:r>
          </a:p>
          <a:p>
            <a:pPr marL="342900" indent="-342900">
              <a:buFont typeface="Arial" panose="020B0604020202020204" pitchFamily="34" charset="0"/>
              <a:buChar char="•"/>
            </a:pPr>
            <a:r>
              <a:rPr lang="en-US" sz="3200" dirty="0">
                <a:latin typeface="Arial   "/>
              </a:rPr>
              <a:t>Brain changes</a:t>
            </a:r>
          </a:p>
          <a:p>
            <a:pPr marL="342900" indent="-342900">
              <a:buFont typeface="Arial" panose="020B0604020202020204" pitchFamily="34" charset="0"/>
              <a:buChar char="•"/>
            </a:pPr>
            <a:endParaRPr lang="en-US" sz="3200" dirty="0">
              <a:latin typeface="Arial   "/>
            </a:endParaRPr>
          </a:p>
          <a:p>
            <a:pPr algn="ctr"/>
            <a:r>
              <a:rPr lang="en-US" sz="3200" b="1" dirty="0">
                <a:latin typeface="Arial   "/>
              </a:rPr>
              <a:t>How might these have an impact on an older person each day?</a:t>
            </a:r>
          </a:p>
          <a:p>
            <a:endParaRPr lang="en-US" sz="2500" dirty="0"/>
          </a:p>
        </p:txBody>
      </p:sp>
      <p:pic>
        <p:nvPicPr>
          <p:cNvPr id="1026" name="Picture 2" descr="388,200+ Older People Talking Stock Photos, Pictures &amp; Royalty-Free Images  - iStock | Group of older people talking, Two older people talking, Older  people talking serious">
            <a:extLst>
              <a:ext uri="{FF2B5EF4-FFF2-40B4-BE49-F238E27FC236}">
                <a16:creationId xmlns:a16="http://schemas.microsoft.com/office/drawing/2014/main" id="{3012617F-2D57-0487-A32D-6ADC6FAB3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825" y="1998314"/>
            <a:ext cx="3982539" cy="265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905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BA3A7BF7-8AC9-1EAF-D8AB-2896E2742D05}"/>
            </a:ext>
          </a:extLst>
        </p:cNvPr>
        <p:cNvGrpSpPr/>
        <p:nvPr/>
      </p:nvGrpSpPr>
      <p:grpSpPr>
        <a:xfrm>
          <a:off x="0" y="0"/>
          <a:ext cx="0" cy="0"/>
          <a:chOff x="0" y="0"/>
          <a:chExt cx="0" cy="0"/>
        </a:xfrm>
      </p:grpSpPr>
      <p:sp>
        <p:nvSpPr>
          <p:cNvPr id="105" name="Google Shape;105;p6">
            <a:extLst>
              <a:ext uri="{FF2B5EF4-FFF2-40B4-BE49-F238E27FC236}">
                <a16:creationId xmlns:a16="http://schemas.microsoft.com/office/drawing/2014/main" id="{696307B5-EF4F-C40D-97B3-B27927A25594}"/>
              </a:ext>
            </a:extLst>
          </p:cNvPr>
          <p:cNvSpPr txBox="1">
            <a:spLocks noGrp="1"/>
          </p:cNvSpPr>
          <p:nvPr>
            <p:ph type="ctrTitle"/>
          </p:nvPr>
        </p:nvSpPr>
        <p:spPr>
          <a:xfrm>
            <a:off x="342191" y="341131"/>
            <a:ext cx="11399059" cy="1092900"/>
          </a:xfrm>
          <a:prstGeom prst="rect">
            <a:avLst/>
          </a:prstGeom>
          <a:noFill/>
          <a:ln>
            <a:noFill/>
          </a:ln>
        </p:spPr>
        <p:txBody>
          <a:bodyPr spcFirstLastPara="1" wrap="square" lIns="91425" tIns="45699" rIns="91425" bIns="45699" anchor="b" anchorCtr="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buSzPts val="4400"/>
            </a:pPr>
            <a:r>
              <a:rPr lang="en-US" sz="4800" dirty="0">
                <a:solidFill>
                  <a:srgbClr val="57257D"/>
                </a:solidFill>
                <a:latin typeface="Futura Md BT" panose="020B0602020204020303" pitchFamily="34" charset="0"/>
                <a:ea typeface="+mj-ea"/>
                <a:cs typeface="+mj-cs"/>
              </a:rPr>
              <a:t>What does brain change look like</a:t>
            </a:r>
            <a:endParaRPr lang="en-AU" sz="4800" dirty="0">
              <a:solidFill>
                <a:srgbClr val="57257D"/>
              </a:solidFill>
              <a:latin typeface="Futura Md BT" panose="020B0602020204020303" pitchFamily="34" charset="0"/>
            </a:endParaRPr>
          </a:p>
        </p:txBody>
      </p:sp>
      <p:pic>
        <p:nvPicPr>
          <p:cNvPr id="2" name="Picture 1">
            <a:extLst>
              <a:ext uri="{FF2B5EF4-FFF2-40B4-BE49-F238E27FC236}">
                <a16:creationId xmlns:a16="http://schemas.microsoft.com/office/drawing/2014/main" id="{9A33D3F2-07CD-9FAC-C24E-526AC80EBD64}"/>
              </a:ext>
            </a:extLst>
          </p:cNvPr>
          <p:cNvPicPr>
            <a:picLocks noChangeAspect="1"/>
          </p:cNvPicPr>
          <p:nvPr/>
        </p:nvPicPr>
        <p:blipFill>
          <a:blip r:embed="rId3"/>
          <a:stretch>
            <a:fillRect/>
          </a:stretch>
        </p:blipFill>
        <p:spPr>
          <a:xfrm>
            <a:off x="11185169" y="5955323"/>
            <a:ext cx="832659" cy="796547"/>
          </a:xfrm>
          <a:prstGeom prst="rect">
            <a:avLst/>
          </a:prstGeom>
        </p:spPr>
      </p:pic>
      <p:sp>
        <p:nvSpPr>
          <p:cNvPr id="4" name="TextBox 3">
            <a:extLst>
              <a:ext uri="{FF2B5EF4-FFF2-40B4-BE49-F238E27FC236}">
                <a16:creationId xmlns:a16="http://schemas.microsoft.com/office/drawing/2014/main" id="{D05C0B0D-CFCC-1C1E-F397-9A6C59A6CA32}"/>
              </a:ext>
            </a:extLst>
          </p:cNvPr>
          <p:cNvSpPr txBox="1"/>
          <p:nvPr/>
        </p:nvSpPr>
        <p:spPr>
          <a:xfrm>
            <a:off x="342191" y="2875002"/>
            <a:ext cx="11119556" cy="1107996"/>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eaLnBrk="1" hangingPunct="1">
              <a:spcBef>
                <a:spcPts val="0"/>
              </a:spcBef>
              <a:spcAft>
                <a:spcPts val="0"/>
              </a:spcAft>
              <a:defRPr/>
            </a:pPr>
            <a:r>
              <a:rPr lang="en-US" altLang="en-US" sz="3200" dirty="0">
                <a:latin typeface="Arial"/>
                <a:ea typeface="+mn-ea"/>
                <a:cs typeface="Arial"/>
              </a:rPr>
              <a:t>In order to help understand the changes that occur with dementia, we want to show you images of two brains</a:t>
            </a:r>
          </a:p>
        </p:txBody>
      </p:sp>
    </p:spTree>
    <p:extLst>
      <p:ext uri="{BB962C8B-B14F-4D97-AF65-F5344CB8AC3E}">
        <p14:creationId xmlns:p14="http://schemas.microsoft.com/office/powerpoint/2010/main" val="4100103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BA3A7BF7-8AC9-1EAF-D8AB-2896E2742D0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A33D3F2-07CD-9FAC-C24E-526AC80EBD64}"/>
              </a:ext>
            </a:extLst>
          </p:cNvPr>
          <p:cNvPicPr>
            <a:picLocks noChangeAspect="1"/>
          </p:cNvPicPr>
          <p:nvPr/>
        </p:nvPicPr>
        <p:blipFill>
          <a:blip r:embed="rId3"/>
          <a:stretch>
            <a:fillRect/>
          </a:stretch>
        </p:blipFill>
        <p:spPr>
          <a:xfrm>
            <a:off x="11185169" y="5955323"/>
            <a:ext cx="832659" cy="796547"/>
          </a:xfrm>
          <a:prstGeom prst="rect">
            <a:avLst/>
          </a:prstGeom>
        </p:spPr>
      </p:pic>
      <p:pic>
        <p:nvPicPr>
          <p:cNvPr id="20482" name="Picture 1" descr="brain compare.jpg">
            <a:extLst>
              <a:ext uri="{FF2B5EF4-FFF2-40B4-BE49-F238E27FC236}">
                <a16:creationId xmlns:a16="http://schemas.microsoft.com/office/drawing/2014/main" id="{B959CCA2-A9F9-446C-9D1D-69CAE382CE55}"/>
              </a:ext>
            </a:extLst>
          </p:cNvPr>
          <p:cNvPicPr>
            <a:picLocks noGrp="1" noChangeAspect="1"/>
          </p:cNvPicPr>
          <p:nvPr isPhoto="1"/>
        </p:nvPicPr>
        <p:blipFill>
          <a:blip r:embed="rId4">
            <a:extLst>
              <a:ext uri="{28A0092B-C50C-407E-A947-70E740481C1C}">
                <a14:useLocalDpi xmlns:a14="http://schemas.microsoft.com/office/drawing/2010/main" val="0"/>
              </a:ext>
            </a:extLst>
          </a:blip>
          <a:srcRect/>
          <a:stretch>
            <a:fillRect/>
          </a:stretch>
        </p:blipFill>
        <p:spPr bwMode="auto">
          <a:xfrm>
            <a:off x="1930401" y="281923"/>
            <a:ext cx="7924793" cy="534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67613B4-1D88-B729-F436-6BFA934AAE07}"/>
              </a:ext>
            </a:extLst>
          </p:cNvPr>
          <p:cNvPicPr>
            <a:picLocks noChangeAspect="1"/>
          </p:cNvPicPr>
          <p:nvPr/>
        </p:nvPicPr>
        <p:blipFill>
          <a:blip r:embed="rId5"/>
          <a:stretch>
            <a:fillRect/>
          </a:stretch>
        </p:blipFill>
        <p:spPr>
          <a:xfrm>
            <a:off x="6650636" y="6244015"/>
            <a:ext cx="4534533" cy="342948"/>
          </a:xfrm>
          <a:prstGeom prst="rect">
            <a:avLst/>
          </a:prstGeom>
        </p:spPr>
      </p:pic>
      <p:sp>
        <p:nvSpPr>
          <p:cNvPr id="5" name="TextBox 1">
            <a:extLst>
              <a:ext uri="{FF2B5EF4-FFF2-40B4-BE49-F238E27FC236}">
                <a16:creationId xmlns:a16="http://schemas.microsoft.com/office/drawing/2014/main" id="{BDB943EA-A102-6C6B-3FF9-3D43AB39D259}"/>
              </a:ext>
            </a:extLst>
          </p:cNvPr>
          <p:cNvSpPr txBox="1">
            <a:spLocks noChangeArrowheads="1"/>
          </p:cNvSpPr>
          <p:nvPr/>
        </p:nvSpPr>
        <p:spPr bwMode="auto">
          <a:xfrm>
            <a:off x="3096399" y="5709101"/>
            <a:ext cx="67587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i="1">
                <a:latin typeface="Arial"/>
                <a:ea typeface="ＭＳ Ｐゴシック"/>
                <a:cs typeface="Arial"/>
              </a:rPr>
              <a:t>*Used with permission from </a:t>
            </a:r>
            <a:r>
              <a:rPr lang="en-US" altLang="en-US" b="1" i="1">
                <a:latin typeface="Arial"/>
                <a:ea typeface="ＭＳ Ｐゴシック"/>
                <a:cs typeface="Arial"/>
              </a:rPr>
              <a:t>A Broken Brain</a:t>
            </a:r>
          </a:p>
        </p:txBody>
      </p:sp>
      <p:pic>
        <p:nvPicPr>
          <p:cNvPr id="6" name="Picture 5">
            <a:extLst>
              <a:ext uri="{FF2B5EF4-FFF2-40B4-BE49-F238E27FC236}">
                <a16:creationId xmlns:a16="http://schemas.microsoft.com/office/drawing/2014/main" id="{F0C3F0A9-FC9E-E9DC-6E6C-30A2A900370F}"/>
              </a:ext>
            </a:extLst>
          </p:cNvPr>
          <p:cNvPicPr>
            <a:picLocks noChangeAspect="1"/>
          </p:cNvPicPr>
          <p:nvPr/>
        </p:nvPicPr>
        <p:blipFill>
          <a:blip r:embed="rId6"/>
          <a:stretch>
            <a:fillRect/>
          </a:stretch>
        </p:blipFill>
        <p:spPr>
          <a:xfrm>
            <a:off x="304800" y="6172201"/>
            <a:ext cx="918757" cy="584664"/>
          </a:xfrm>
          <a:prstGeom prst="rect">
            <a:avLst/>
          </a:prstGeom>
        </p:spPr>
      </p:pic>
    </p:spTree>
    <p:extLst>
      <p:ext uri="{BB962C8B-B14F-4D97-AF65-F5344CB8AC3E}">
        <p14:creationId xmlns:p14="http://schemas.microsoft.com/office/powerpoint/2010/main" val="2842289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BA3A7BF7-8AC9-1EAF-D8AB-2896E2742D05}"/>
            </a:ext>
          </a:extLst>
        </p:cNvPr>
        <p:cNvGrpSpPr/>
        <p:nvPr/>
      </p:nvGrpSpPr>
      <p:grpSpPr>
        <a:xfrm>
          <a:off x="0" y="0"/>
          <a:ext cx="0" cy="0"/>
          <a:chOff x="0" y="0"/>
          <a:chExt cx="0" cy="0"/>
        </a:xfrm>
      </p:grpSpPr>
      <p:sp>
        <p:nvSpPr>
          <p:cNvPr id="105" name="Google Shape;105;p6">
            <a:extLst>
              <a:ext uri="{FF2B5EF4-FFF2-40B4-BE49-F238E27FC236}">
                <a16:creationId xmlns:a16="http://schemas.microsoft.com/office/drawing/2014/main" id="{696307B5-EF4F-C40D-97B3-B27927A25594}"/>
              </a:ext>
            </a:extLst>
          </p:cNvPr>
          <p:cNvSpPr txBox="1">
            <a:spLocks noGrp="1"/>
          </p:cNvSpPr>
          <p:nvPr>
            <p:ph type="ctrTitle"/>
          </p:nvPr>
        </p:nvSpPr>
        <p:spPr>
          <a:xfrm>
            <a:off x="304800" y="287122"/>
            <a:ext cx="11399059" cy="1092900"/>
          </a:xfrm>
          <a:prstGeom prst="rect">
            <a:avLst/>
          </a:prstGeom>
          <a:noFill/>
          <a:ln>
            <a:noFill/>
          </a:ln>
        </p:spPr>
        <p:txBody>
          <a:bodyPr spcFirstLastPara="1" wrap="square" lIns="91425" tIns="45699" rIns="91425" bIns="45699" anchor="b" anchorCtr="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buSzPts val="4400"/>
            </a:pPr>
            <a:r>
              <a:rPr lang="en-US" sz="4800">
                <a:solidFill>
                  <a:srgbClr val="7030A0"/>
                </a:solidFill>
                <a:latin typeface="Futura Md BT" panose="020B0602020204020303" pitchFamily="34" charset="0"/>
                <a:ea typeface="+mj-ea"/>
                <a:cs typeface="+mj-cs"/>
              </a:rPr>
              <a:t>Understanding Language</a:t>
            </a:r>
            <a:endParaRPr lang="en-AU" sz="4800">
              <a:solidFill>
                <a:srgbClr val="7030A0"/>
              </a:solidFill>
              <a:latin typeface="Futura Md BT" panose="020B0602020204020303" pitchFamily="34" charset="0"/>
            </a:endParaRPr>
          </a:p>
        </p:txBody>
      </p:sp>
      <p:pic>
        <p:nvPicPr>
          <p:cNvPr id="2" name="Picture 1">
            <a:extLst>
              <a:ext uri="{FF2B5EF4-FFF2-40B4-BE49-F238E27FC236}">
                <a16:creationId xmlns:a16="http://schemas.microsoft.com/office/drawing/2014/main" id="{9A33D3F2-07CD-9FAC-C24E-526AC80EBD64}"/>
              </a:ext>
            </a:extLst>
          </p:cNvPr>
          <p:cNvPicPr>
            <a:picLocks noChangeAspect="1"/>
          </p:cNvPicPr>
          <p:nvPr/>
        </p:nvPicPr>
        <p:blipFill>
          <a:blip r:embed="rId3"/>
          <a:stretch>
            <a:fillRect/>
          </a:stretch>
        </p:blipFill>
        <p:spPr>
          <a:xfrm>
            <a:off x="11185169" y="5955323"/>
            <a:ext cx="832659" cy="796547"/>
          </a:xfrm>
          <a:prstGeom prst="rect">
            <a:avLst/>
          </a:prstGeom>
        </p:spPr>
      </p:pic>
      <p:sp>
        <p:nvSpPr>
          <p:cNvPr id="4" name="TextBox 3">
            <a:extLst>
              <a:ext uri="{FF2B5EF4-FFF2-40B4-BE49-F238E27FC236}">
                <a16:creationId xmlns:a16="http://schemas.microsoft.com/office/drawing/2014/main" id="{D05C0B0D-CFCC-1C1E-F397-9A6C59A6CA32}"/>
              </a:ext>
            </a:extLst>
          </p:cNvPr>
          <p:cNvSpPr txBox="1"/>
          <p:nvPr/>
        </p:nvSpPr>
        <p:spPr>
          <a:xfrm>
            <a:off x="481943" y="2594228"/>
            <a:ext cx="11119556" cy="2092880"/>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eaLnBrk="1" hangingPunct="1">
              <a:spcBef>
                <a:spcPts val="0"/>
              </a:spcBef>
              <a:spcAft>
                <a:spcPts val="0"/>
              </a:spcAft>
              <a:defRPr/>
            </a:pPr>
            <a:r>
              <a:rPr lang="en-US" altLang="en-US" sz="4267" dirty="0">
                <a:latin typeface="Arial"/>
                <a:ea typeface="+mn-ea"/>
                <a:cs typeface="Arial"/>
              </a:rPr>
              <a:t>Hearing sound is not affected by dementia but the part of the brain responsible for understanding language is</a:t>
            </a:r>
          </a:p>
        </p:txBody>
      </p:sp>
      <p:pic>
        <p:nvPicPr>
          <p:cNvPr id="6" name="Picture 5">
            <a:extLst>
              <a:ext uri="{FF2B5EF4-FFF2-40B4-BE49-F238E27FC236}">
                <a16:creationId xmlns:a16="http://schemas.microsoft.com/office/drawing/2014/main" id="{6B95F421-B912-6EF2-58D9-A11C9A74FA86}"/>
              </a:ext>
            </a:extLst>
          </p:cNvPr>
          <p:cNvPicPr>
            <a:picLocks noChangeAspect="1"/>
          </p:cNvPicPr>
          <p:nvPr/>
        </p:nvPicPr>
        <p:blipFill>
          <a:blip r:embed="rId4"/>
          <a:stretch>
            <a:fillRect/>
          </a:stretch>
        </p:blipFill>
        <p:spPr>
          <a:xfrm>
            <a:off x="6502400" y="6353597"/>
            <a:ext cx="4534533" cy="342948"/>
          </a:xfrm>
          <a:prstGeom prst="rect">
            <a:avLst/>
          </a:prstGeom>
        </p:spPr>
      </p:pic>
      <p:pic>
        <p:nvPicPr>
          <p:cNvPr id="7" name="Picture 6">
            <a:extLst>
              <a:ext uri="{FF2B5EF4-FFF2-40B4-BE49-F238E27FC236}">
                <a16:creationId xmlns:a16="http://schemas.microsoft.com/office/drawing/2014/main" id="{CE794850-0404-7382-E38B-DFD393B65F6B}"/>
              </a:ext>
            </a:extLst>
          </p:cNvPr>
          <p:cNvPicPr>
            <a:picLocks noChangeAspect="1"/>
          </p:cNvPicPr>
          <p:nvPr/>
        </p:nvPicPr>
        <p:blipFill>
          <a:blip r:embed="rId5"/>
          <a:stretch>
            <a:fillRect/>
          </a:stretch>
        </p:blipFill>
        <p:spPr>
          <a:xfrm>
            <a:off x="304800" y="6172201"/>
            <a:ext cx="918757" cy="584664"/>
          </a:xfrm>
          <a:prstGeom prst="rect">
            <a:avLst/>
          </a:prstGeom>
        </p:spPr>
      </p:pic>
    </p:spTree>
    <p:extLst>
      <p:ext uri="{BB962C8B-B14F-4D97-AF65-F5344CB8AC3E}">
        <p14:creationId xmlns:p14="http://schemas.microsoft.com/office/powerpoint/2010/main" val="1378775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Box 2">
            <a:extLst>
              <a:ext uri="{FF2B5EF4-FFF2-40B4-BE49-F238E27FC236}">
                <a16:creationId xmlns:a16="http://schemas.microsoft.com/office/drawing/2014/main" id="{34D126F5-B271-43E2-B165-B791FBF056E2}"/>
              </a:ext>
            </a:extLst>
          </p:cNvPr>
          <p:cNvSpPr txBox="1">
            <a:spLocks noChangeArrowheads="1"/>
          </p:cNvSpPr>
          <p:nvPr/>
        </p:nvSpPr>
        <p:spPr bwMode="auto">
          <a:xfrm>
            <a:off x="2888589" y="5562213"/>
            <a:ext cx="68580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eaLnBrk="1" hangingPunct="1">
              <a:spcBef>
                <a:spcPct val="0"/>
              </a:spcBef>
              <a:buClrTx/>
              <a:buFontTx/>
              <a:buNone/>
            </a:pPr>
            <a:r>
              <a:rPr lang="en-US" altLang="en-US" sz="3733" b="1">
                <a:latin typeface="Calibri" panose="020F0502020204030204" pitchFamily="34" charset="0"/>
              </a:rPr>
              <a:t>Hearing Sound – Not Changed</a:t>
            </a:r>
          </a:p>
        </p:txBody>
      </p:sp>
      <p:sp>
        <p:nvSpPr>
          <p:cNvPr id="30726" name="Rectangle 1">
            <a:extLst>
              <a:ext uri="{FF2B5EF4-FFF2-40B4-BE49-F238E27FC236}">
                <a16:creationId xmlns:a16="http://schemas.microsoft.com/office/drawing/2014/main" id="{4C60C21F-D13C-4495-A990-27E77ECE4CEB}"/>
              </a:ext>
            </a:extLst>
          </p:cNvPr>
          <p:cNvSpPr>
            <a:spLocks noChangeArrowheads="1"/>
          </p:cNvSpPr>
          <p:nvPr/>
        </p:nvSpPr>
        <p:spPr bwMode="auto">
          <a:xfrm>
            <a:off x="1628936" y="7223716"/>
            <a:ext cx="5610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sz="1200" i="1">
                <a:latin typeface="Arial"/>
                <a:ea typeface="ＭＳ Ｐゴシック"/>
              </a:rPr>
              <a:t>*Used with permission from </a:t>
            </a:r>
            <a:r>
              <a:rPr lang="en-US" altLang="en-US" sz="1200" b="1" i="1">
                <a:latin typeface="Arial"/>
                <a:ea typeface="ＭＳ Ｐゴシック"/>
              </a:rPr>
              <a:t>A Broken Brain</a:t>
            </a:r>
          </a:p>
        </p:txBody>
      </p:sp>
      <p:pic>
        <p:nvPicPr>
          <p:cNvPr id="2" name="Picture 1">
            <a:extLst>
              <a:ext uri="{FF2B5EF4-FFF2-40B4-BE49-F238E27FC236}">
                <a16:creationId xmlns:a16="http://schemas.microsoft.com/office/drawing/2014/main" id="{44823E81-B9DA-769D-9897-3FAAB3200CB0}"/>
              </a:ext>
            </a:extLst>
          </p:cNvPr>
          <p:cNvPicPr>
            <a:picLocks noChangeAspect="1"/>
          </p:cNvPicPr>
          <p:nvPr/>
        </p:nvPicPr>
        <p:blipFill>
          <a:blip r:embed="rId3"/>
          <a:stretch>
            <a:fillRect/>
          </a:stretch>
        </p:blipFill>
        <p:spPr>
          <a:xfrm>
            <a:off x="11012649" y="5833079"/>
            <a:ext cx="835224" cy="792549"/>
          </a:xfrm>
          <a:prstGeom prst="rect">
            <a:avLst/>
          </a:prstGeom>
        </p:spPr>
      </p:pic>
      <p:pic>
        <p:nvPicPr>
          <p:cNvPr id="3" name="Picture 2">
            <a:extLst>
              <a:ext uri="{FF2B5EF4-FFF2-40B4-BE49-F238E27FC236}">
                <a16:creationId xmlns:a16="http://schemas.microsoft.com/office/drawing/2014/main" id="{EDB15874-AB89-54F9-318F-CFEDEFA79D9B}"/>
              </a:ext>
            </a:extLst>
          </p:cNvPr>
          <p:cNvPicPr>
            <a:picLocks noChangeAspect="1"/>
          </p:cNvPicPr>
          <p:nvPr/>
        </p:nvPicPr>
        <p:blipFill>
          <a:blip r:embed="rId4"/>
          <a:stretch>
            <a:fillRect/>
          </a:stretch>
        </p:blipFill>
        <p:spPr>
          <a:xfrm>
            <a:off x="6654807" y="6444667"/>
            <a:ext cx="4534533" cy="342948"/>
          </a:xfrm>
          <a:prstGeom prst="rect">
            <a:avLst/>
          </a:prstGeom>
        </p:spPr>
      </p:pic>
      <p:pic>
        <p:nvPicPr>
          <p:cNvPr id="5" name="Picture 4">
            <a:extLst>
              <a:ext uri="{FF2B5EF4-FFF2-40B4-BE49-F238E27FC236}">
                <a16:creationId xmlns:a16="http://schemas.microsoft.com/office/drawing/2014/main" id="{B152BCBF-E46F-D747-84A0-52F7194B0FE0}"/>
              </a:ext>
            </a:extLst>
          </p:cNvPr>
          <p:cNvPicPr>
            <a:picLocks noChangeAspect="1"/>
          </p:cNvPicPr>
          <p:nvPr/>
        </p:nvPicPr>
        <p:blipFill>
          <a:blip r:embed="rId5"/>
          <a:stretch>
            <a:fillRect/>
          </a:stretch>
        </p:blipFill>
        <p:spPr>
          <a:xfrm>
            <a:off x="304800" y="6172201"/>
            <a:ext cx="918757" cy="584664"/>
          </a:xfrm>
          <a:prstGeom prst="rect">
            <a:avLst/>
          </a:prstGeom>
        </p:spPr>
      </p:pic>
      <p:pic>
        <p:nvPicPr>
          <p:cNvPr id="8" name="Picture 7">
            <a:extLst>
              <a:ext uri="{FF2B5EF4-FFF2-40B4-BE49-F238E27FC236}">
                <a16:creationId xmlns:a16="http://schemas.microsoft.com/office/drawing/2014/main" id="{B2F8A2E1-BDAE-87BC-22C9-A4E7AABD0741}"/>
              </a:ext>
            </a:extLst>
          </p:cNvPr>
          <p:cNvPicPr>
            <a:picLocks noChangeAspect="1"/>
          </p:cNvPicPr>
          <p:nvPr/>
        </p:nvPicPr>
        <p:blipFill>
          <a:blip r:embed="rId6"/>
          <a:stretch>
            <a:fillRect/>
          </a:stretch>
        </p:blipFill>
        <p:spPr>
          <a:xfrm>
            <a:off x="2888589" y="897654"/>
            <a:ext cx="6389560" cy="4505457"/>
          </a:xfrm>
          <a:prstGeom prst="rect">
            <a:avLst/>
          </a:prstGeom>
        </p:spPr>
      </p:pic>
    </p:spTree>
    <p:extLst>
      <p:ext uri="{BB962C8B-B14F-4D97-AF65-F5344CB8AC3E}">
        <p14:creationId xmlns:p14="http://schemas.microsoft.com/office/powerpoint/2010/main" val="311432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2">
            <a:extLst>
              <a:ext uri="{FF2B5EF4-FFF2-40B4-BE49-F238E27FC236}">
                <a16:creationId xmlns:a16="http://schemas.microsoft.com/office/drawing/2014/main" id="{FEBB9329-D44E-4886-9E85-63D59FE6F1D1}"/>
              </a:ext>
            </a:extLst>
          </p:cNvPr>
          <p:cNvSpPr txBox="1">
            <a:spLocks noChangeArrowheads="1"/>
          </p:cNvSpPr>
          <p:nvPr/>
        </p:nvSpPr>
        <p:spPr bwMode="auto">
          <a:xfrm>
            <a:off x="1866900" y="5224728"/>
            <a:ext cx="8458200"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eaLnBrk="1" hangingPunct="1">
              <a:spcBef>
                <a:spcPct val="0"/>
              </a:spcBef>
              <a:buClrTx/>
            </a:pPr>
            <a:r>
              <a:rPr lang="en-US" altLang="en-US" sz="3733" b="1">
                <a:latin typeface="Calibri"/>
                <a:ea typeface="ＭＳ Ｐゴシック"/>
                <a:cs typeface="Calibri"/>
              </a:rPr>
              <a:t>Understanding Language – Big Changes</a:t>
            </a:r>
            <a:endParaRPr lang="en-US" altLang="en-US" sz="3733" b="1">
              <a:latin typeface="Calibri" panose="020F0502020204030204" pitchFamily="34" charset="0"/>
            </a:endParaRPr>
          </a:p>
        </p:txBody>
      </p:sp>
      <p:sp>
        <p:nvSpPr>
          <p:cNvPr id="28678" name="Rectangle 1">
            <a:extLst>
              <a:ext uri="{FF2B5EF4-FFF2-40B4-BE49-F238E27FC236}">
                <a16:creationId xmlns:a16="http://schemas.microsoft.com/office/drawing/2014/main" id="{D18BD9E2-8611-4843-8B20-D90A1F964E44}"/>
              </a:ext>
            </a:extLst>
          </p:cNvPr>
          <p:cNvSpPr>
            <a:spLocks noChangeArrowheads="1"/>
          </p:cNvSpPr>
          <p:nvPr/>
        </p:nvSpPr>
        <p:spPr bwMode="auto">
          <a:xfrm>
            <a:off x="2365457" y="7153960"/>
            <a:ext cx="650240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sz="1400" i="1">
                <a:latin typeface="Arial"/>
                <a:ea typeface="ＭＳ Ｐゴシック"/>
              </a:rPr>
              <a:t>*Used with permission from </a:t>
            </a:r>
            <a:r>
              <a:rPr lang="en-US" altLang="en-US" sz="1400" b="1" i="1">
                <a:latin typeface="Arial"/>
                <a:ea typeface="ＭＳ Ｐゴシック"/>
              </a:rPr>
              <a:t>A Broken Brain</a:t>
            </a:r>
          </a:p>
        </p:txBody>
      </p:sp>
      <p:pic>
        <p:nvPicPr>
          <p:cNvPr id="2" name="Picture 1">
            <a:extLst>
              <a:ext uri="{FF2B5EF4-FFF2-40B4-BE49-F238E27FC236}">
                <a16:creationId xmlns:a16="http://schemas.microsoft.com/office/drawing/2014/main" id="{DDBDC238-E24E-C96A-5F6C-5DD874B6E921}"/>
              </a:ext>
            </a:extLst>
          </p:cNvPr>
          <p:cNvPicPr>
            <a:picLocks noChangeAspect="1"/>
          </p:cNvPicPr>
          <p:nvPr/>
        </p:nvPicPr>
        <p:blipFill>
          <a:blip r:embed="rId3"/>
          <a:stretch>
            <a:fillRect/>
          </a:stretch>
        </p:blipFill>
        <p:spPr>
          <a:xfrm>
            <a:off x="11108669" y="5963807"/>
            <a:ext cx="835224" cy="792549"/>
          </a:xfrm>
          <a:prstGeom prst="rect">
            <a:avLst/>
          </a:prstGeom>
        </p:spPr>
      </p:pic>
      <p:pic>
        <p:nvPicPr>
          <p:cNvPr id="3" name="Picture 2">
            <a:extLst>
              <a:ext uri="{FF2B5EF4-FFF2-40B4-BE49-F238E27FC236}">
                <a16:creationId xmlns:a16="http://schemas.microsoft.com/office/drawing/2014/main" id="{A99064CD-0AF6-E28F-5468-46D596D10EDC}"/>
              </a:ext>
            </a:extLst>
          </p:cNvPr>
          <p:cNvPicPr>
            <a:picLocks noChangeAspect="1"/>
          </p:cNvPicPr>
          <p:nvPr/>
        </p:nvPicPr>
        <p:blipFill>
          <a:blip r:embed="rId4"/>
          <a:stretch>
            <a:fillRect/>
          </a:stretch>
        </p:blipFill>
        <p:spPr>
          <a:xfrm>
            <a:off x="6600591" y="6309719"/>
            <a:ext cx="4534533" cy="342948"/>
          </a:xfrm>
          <a:prstGeom prst="rect">
            <a:avLst/>
          </a:prstGeom>
        </p:spPr>
      </p:pic>
      <p:pic>
        <p:nvPicPr>
          <p:cNvPr id="6" name="Picture 5">
            <a:extLst>
              <a:ext uri="{FF2B5EF4-FFF2-40B4-BE49-F238E27FC236}">
                <a16:creationId xmlns:a16="http://schemas.microsoft.com/office/drawing/2014/main" id="{8031C046-EC8A-F8E6-4124-6BA2D9112D4E}"/>
              </a:ext>
            </a:extLst>
          </p:cNvPr>
          <p:cNvPicPr>
            <a:picLocks noChangeAspect="1"/>
          </p:cNvPicPr>
          <p:nvPr/>
        </p:nvPicPr>
        <p:blipFill>
          <a:blip r:embed="rId5"/>
          <a:stretch>
            <a:fillRect/>
          </a:stretch>
        </p:blipFill>
        <p:spPr>
          <a:xfrm>
            <a:off x="304800" y="6172201"/>
            <a:ext cx="918757" cy="584664"/>
          </a:xfrm>
          <a:prstGeom prst="rect">
            <a:avLst/>
          </a:prstGeom>
        </p:spPr>
      </p:pic>
      <p:pic>
        <p:nvPicPr>
          <p:cNvPr id="8" name="Picture 7">
            <a:extLst>
              <a:ext uri="{FF2B5EF4-FFF2-40B4-BE49-F238E27FC236}">
                <a16:creationId xmlns:a16="http://schemas.microsoft.com/office/drawing/2014/main" id="{1F3895B1-97D5-6341-F92F-951CE9ABF580}"/>
              </a:ext>
            </a:extLst>
          </p:cNvPr>
          <p:cNvPicPr>
            <a:picLocks noChangeAspect="1"/>
          </p:cNvPicPr>
          <p:nvPr/>
        </p:nvPicPr>
        <p:blipFill>
          <a:blip r:embed="rId6"/>
          <a:stretch>
            <a:fillRect/>
          </a:stretch>
        </p:blipFill>
        <p:spPr>
          <a:xfrm>
            <a:off x="7438778" y="625433"/>
            <a:ext cx="3669892" cy="4318712"/>
          </a:xfrm>
          <a:prstGeom prst="rect">
            <a:avLst/>
          </a:prstGeom>
        </p:spPr>
      </p:pic>
      <p:pic>
        <p:nvPicPr>
          <p:cNvPr id="10" name="Picture 9">
            <a:extLst>
              <a:ext uri="{FF2B5EF4-FFF2-40B4-BE49-F238E27FC236}">
                <a16:creationId xmlns:a16="http://schemas.microsoft.com/office/drawing/2014/main" id="{92C650A7-EFB7-63D0-2636-2273AA697691}"/>
              </a:ext>
            </a:extLst>
          </p:cNvPr>
          <p:cNvPicPr>
            <a:picLocks noChangeAspect="1"/>
          </p:cNvPicPr>
          <p:nvPr/>
        </p:nvPicPr>
        <p:blipFill>
          <a:blip r:embed="rId7"/>
          <a:stretch>
            <a:fillRect/>
          </a:stretch>
        </p:blipFill>
        <p:spPr>
          <a:xfrm>
            <a:off x="1055050" y="966425"/>
            <a:ext cx="5399711" cy="3977721"/>
          </a:xfrm>
          <a:prstGeom prst="rect">
            <a:avLst/>
          </a:prstGeom>
        </p:spPr>
      </p:pic>
    </p:spTree>
    <p:extLst>
      <p:ext uri="{BB962C8B-B14F-4D97-AF65-F5344CB8AC3E}">
        <p14:creationId xmlns:p14="http://schemas.microsoft.com/office/powerpoint/2010/main" val="840430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6"/>
          <p:cNvSpPr txBox="1">
            <a:spLocks noGrp="1"/>
          </p:cNvSpPr>
          <p:nvPr>
            <p:ph type="ctrTitle"/>
          </p:nvPr>
        </p:nvSpPr>
        <p:spPr>
          <a:xfrm>
            <a:off x="359374" y="271764"/>
            <a:ext cx="4493979" cy="819675"/>
          </a:xfrm>
          <a:prstGeom prst="rect">
            <a:avLst/>
          </a:prstGeom>
          <a:noFill/>
          <a:ln>
            <a:noFill/>
          </a:ln>
        </p:spPr>
        <p:txBody>
          <a:bodyPr spcFirstLastPara="1" wrap="square" lIns="68569" tIns="34275" rIns="68569" bIns="34275" anchor="b" anchorCtr="0">
            <a:normAutofit/>
          </a:bodyPr>
          <a:lstStyle/>
          <a:p>
            <a:pPr marL="0" lvl="0" indent="0" algn="l" rtl="0">
              <a:spcBef>
                <a:spcPts val="0"/>
              </a:spcBef>
              <a:spcAft>
                <a:spcPts val="0"/>
              </a:spcAft>
              <a:buClr>
                <a:schemeClr val="dk1"/>
              </a:buClr>
              <a:buSzPts val="4400"/>
              <a:buFont typeface="Calibri"/>
              <a:buNone/>
            </a:pPr>
            <a:r>
              <a:rPr lang="en-AU" sz="4500">
                <a:solidFill>
                  <a:srgbClr val="540D6E"/>
                </a:solidFill>
                <a:latin typeface="Futura Md BT" panose="020B0602020204020303" pitchFamily="34" charset="0"/>
                <a:ea typeface="Poppins"/>
                <a:cs typeface="Poppins"/>
                <a:sym typeface="Poppins"/>
              </a:rPr>
              <a:t>Introductions</a:t>
            </a:r>
            <a:endParaRPr lang="en-AU" sz="4500">
              <a:solidFill>
                <a:srgbClr val="540D6E"/>
              </a:solidFill>
              <a:latin typeface="Futura Md BT" panose="020B0602020204020303" pitchFamily="34" charset="0"/>
            </a:endParaRPr>
          </a:p>
        </p:txBody>
      </p:sp>
      <p:pic>
        <p:nvPicPr>
          <p:cNvPr id="2" name="Picture 1">
            <a:extLst>
              <a:ext uri="{FF2B5EF4-FFF2-40B4-BE49-F238E27FC236}">
                <a16:creationId xmlns:a16="http://schemas.microsoft.com/office/drawing/2014/main" id="{B2BFF866-FD76-8181-6194-DA3E92E4E6CC}"/>
              </a:ext>
            </a:extLst>
          </p:cNvPr>
          <p:cNvPicPr>
            <a:picLocks noChangeAspect="1"/>
          </p:cNvPicPr>
          <p:nvPr/>
        </p:nvPicPr>
        <p:blipFill>
          <a:blip r:embed="rId3"/>
          <a:stretch>
            <a:fillRect/>
          </a:stretch>
        </p:blipFill>
        <p:spPr>
          <a:xfrm>
            <a:off x="11016136" y="5786582"/>
            <a:ext cx="963827" cy="922028"/>
          </a:xfrm>
          <a:prstGeom prst="rect">
            <a:avLst/>
          </a:prstGeom>
        </p:spPr>
      </p:pic>
      <p:pic>
        <p:nvPicPr>
          <p:cNvPr id="4" name="Picture 3" descr="Two women in a car&#10;&#10;Description automatically generated with low confidence">
            <a:extLst>
              <a:ext uri="{FF2B5EF4-FFF2-40B4-BE49-F238E27FC236}">
                <a16:creationId xmlns:a16="http://schemas.microsoft.com/office/drawing/2014/main" id="{B85253F5-B154-74A6-CA2D-4D5183503ED6}"/>
              </a:ext>
            </a:extLst>
          </p:cNvPr>
          <p:cNvPicPr>
            <a:picLocks noChangeAspect="1"/>
          </p:cNvPicPr>
          <p:nvPr/>
        </p:nvPicPr>
        <p:blipFill>
          <a:blip r:embed="rId4"/>
          <a:stretch>
            <a:fillRect/>
          </a:stretch>
        </p:blipFill>
        <p:spPr>
          <a:xfrm>
            <a:off x="2201027" y="1534141"/>
            <a:ext cx="7789944" cy="3502335"/>
          </a:xfrm>
          <a:prstGeom prst="rect">
            <a:avLst/>
          </a:prstGeom>
        </p:spPr>
      </p:pic>
      <p:pic>
        <p:nvPicPr>
          <p:cNvPr id="5" name="Picture 4">
            <a:extLst>
              <a:ext uri="{FF2B5EF4-FFF2-40B4-BE49-F238E27FC236}">
                <a16:creationId xmlns:a16="http://schemas.microsoft.com/office/drawing/2014/main" id="{54CD1173-52A7-0381-E1B8-DF632232F6CB}"/>
              </a:ext>
            </a:extLst>
          </p:cNvPr>
          <p:cNvPicPr>
            <a:picLocks noChangeAspect="1"/>
          </p:cNvPicPr>
          <p:nvPr/>
        </p:nvPicPr>
        <p:blipFill>
          <a:blip r:embed="rId5"/>
          <a:stretch>
            <a:fillRect/>
          </a:stretch>
        </p:blipFill>
        <p:spPr>
          <a:xfrm>
            <a:off x="2441999" y="5105449"/>
            <a:ext cx="6916115" cy="1362265"/>
          </a:xfrm>
          <a:prstGeom prst="rect">
            <a:avLst/>
          </a:prstGeom>
        </p:spPr>
      </p:pic>
    </p:spTree>
    <p:extLst>
      <p:ext uri="{BB962C8B-B14F-4D97-AF65-F5344CB8AC3E}">
        <p14:creationId xmlns:p14="http://schemas.microsoft.com/office/powerpoint/2010/main" val="2543676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TextBox 5">
            <a:extLst>
              <a:ext uri="{FF2B5EF4-FFF2-40B4-BE49-F238E27FC236}">
                <a16:creationId xmlns:a16="http://schemas.microsoft.com/office/drawing/2014/main" id="{F962605C-627A-457F-B93C-C82B29E8C41E}"/>
              </a:ext>
            </a:extLst>
          </p:cNvPr>
          <p:cNvSpPr txBox="1">
            <a:spLocks noChangeArrowheads="1"/>
          </p:cNvSpPr>
          <p:nvPr/>
        </p:nvSpPr>
        <p:spPr bwMode="auto">
          <a:xfrm>
            <a:off x="395398" y="194264"/>
            <a:ext cx="11568545"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ClrTx/>
            </a:pPr>
            <a:r>
              <a:rPr lang="en-US" altLang="en-US" sz="4533" dirty="0">
                <a:solidFill>
                  <a:srgbClr val="540D6E"/>
                </a:solidFill>
                <a:latin typeface="Futura Md BT" panose="020B0602020204020303" pitchFamily="34" charset="0"/>
                <a:ea typeface="ＭＳ Ｐゴシック"/>
              </a:rPr>
              <a:t>Language Changes</a:t>
            </a:r>
          </a:p>
        </p:txBody>
      </p:sp>
      <p:pic>
        <p:nvPicPr>
          <p:cNvPr id="2" name="Picture 1">
            <a:extLst>
              <a:ext uri="{FF2B5EF4-FFF2-40B4-BE49-F238E27FC236}">
                <a16:creationId xmlns:a16="http://schemas.microsoft.com/office/drawing/2014/main" id="{D33B8C91-D50A-807E-18BB-ABFB0B1A9970}"/>
              </a:ext>
            </a:extLst>
          </p:cNvPr>
          <p:cNvPicPr>
            <a:picLocks noChangeAspect="1"/>
          </p:cNvPicPr>
          <p:nvPr/>
        </p:nvPicPr>
        <p:blipFill>
          <a:blip r:embed="rId3"/>
          <a:stretch>
            <a:fillRect/>
          </a:stretch>
        </p:blipFill>
        <p:spPr>
          <a:xfrm>
            <a:off x="11128719" y="5899728"/>
            <a:ext cx="835224" cy="792549"/>
          </a:xfrm>
          <a:prstGeom prst="rect">
            <a:avLst/>
          </a:prstGeom>
        </p:spPr>
      </p:pic>
      <p:pic>
        <p:nvPicPr>
          <p:cNvPr id="6" name="Picture 5">
            <a:extLst>
              <a:ext uri="{FF2B5EF4-FFF2-40B4-BE49-F238E27FC236}">
                <a16:creationId xmlns:a16="http://schemas.microsoft.com/office/drawing/2014/main" id="{2962C862-E97F-2F7B-CFF2-8FDCA6F35947}"/>
              </a:ext>
            </a:extLst>
          </p:cNvPr>
          <p:cNvPicPr>
            <a:picLocks noChangeAspect="1"/>
          </p:cNvPicPr>
          <p:nvPr/>
        </p:nvPicPr>
        <p:blipFill>
          <a:blip r:embed="rId4"/>
          <a:stretch>
            <a:fillRect/>
          </a:stretch>
        </p:blipFill>
        <p:spPr>
          <a:xfrm>
            <a:off x="6654807" y="6444667"/>
            <a:ext cx="4534533" cy="342948"/>
          </a:xfrm>
          <a:prstGeom prst="rect">
            <a:avLst/>
          </a:prstGeom>
        </p:spPr>
      </p:pic>
      <p:pic>
        <p:nvPicPr>
          <p:cNvPr id="7" name="Picture 6">
            <a:extLst>
              <a:ext uri="{FF2B5EF4-FFF2-40B4-BE49-F238E27FC236}">
                <a16:creationId xmlns:a16="http://schemas.microsoft.com/office/drawing/2014/main" id="{C256A21D-8D7E-CC6A-0B65-F0A6A8FBFA8C}"/>
              </a:ext>
            </a:extLst>
          </p:cNvPr>
          <p:cNvPicPr>
            <a:picLocks noChangeAspect="1"/>
          </p:cNvPicPr>
          <p:nvPr/>
        </p:nvPicPr>
        <p:blipFill>
          <a:blip r:embed="rId5"/>
          <a:stretch>
            <a:fillRect/>
          </a:stretch>
        </p:blipFill>
        <p:spPr>
          <a:xfrm>
            <a:off x="304800" y="6172201"/>
            <a:ext cx="918757" cy="584664"/>
          </a:xfrm>
          <a:prstGeom prst="rect">
            <a:avLst/>
          </a:prstGeom>
        </p:spPr>
      </p:pic>
      <p:sp>
        <p:nvSpPr>
          <p:cNvPr id="3" name="TextBox 2">
            <a:extLst>
              <a:ext uri="{FF2B5EF4-FFF2-40B4-BE49-F238E27FC236}">
                <a16:creationId xmlns:a16="http://schemas.microsoft.com/office/drawing/2014/main" id="{AE28C206-472F-8222-0B47-159255690944}"/>
              </a:ext>
            </a:extLst>
          </p:cNvPr>
          <p:cNvSpPr txBox="1">
            <a:spLocks noChangeArrowheads="1"/>
          </p:cNvSpPr>
          <p:nvPr/>
        </p:nvSpPr>
        <p:spPr bwMode="auto">
          <a:xfrm>
            <a:off x="395398" y="1125806"/>
            <a:ext cx="5055404" cy="2349361"/>
          </a:xfrm>
          <a:prstGeom prst="rect">
            <a:avLst/>
          </a:prstGeom>
          <a:noFill/>
          <a:ln>
            <a:noFill/>
          </a:ln>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en-US" sz="2933" b="1" dirty="0">
                <a:ea typeface="Calibri" panose="020F0502020204030204" pitchFamily="34" charset="0"/>
                <a:cs typeface="Arial" panose="020B0604020202020204" pitchFamily="34" charset="0"/>
              </a:rPr>
              <a:t>Left temporal lobe- </a:t>
            </a:r>
            <a:r>
              <a:rPr lang="en-US" sz="2933" b="1" dirty="0">
                <a:solidFill>
                  <a:srgbClr val="FF0000"/>
                </a:solidFill>
                <a:ea typeface="Calibri" panose="020F0502020204030204" pitchFamily="34" charset="0"/>
                <a:cs typeface="Arial" panose="020B0604020202020204" pitchFamily="34" charset="0"/>
              </a:rPr>
              <a:t>Loss</a:t>
            </a:r>
          </a:p>
          <a:p>
            <a:pPr algn="ctr" eaLnBrk="1" hangingPunct="1">
              <a:defRPr/>
            </a:pPr>
            <a:endParaRPr lang="en-US" sz="2933" b="1" dirty="0">
              <a:ea typeface="Calibri" panose="020F0502020204030204" pitchFamily="34" charset="0"/>
              <a:cs typeface="Arial" panose="020B0604020202020204" pitchFamily="34" charset="0"/>
            </a:endParaRPr>
          </a:p>
          <a:p>
            <a:pPr marL="457189" indent="-457189" eaLnBrk="1" hangingPunct="1">
              <a:buFont typeface="Arial" panose="020B0604020202020204" pitchFamily="34" charset="0"/>
              <a:buChar char="•"/>
              <a:defRPr/>
            </a:pPr>
            <a:r>
              <a:rPr lang="en-US" sz="2933" dirty="0">
                <a:ea typeface="Calibri" panose="020F0502020204030204" pitchFamily="34" charset="0"/>
                <a:cs typeface="Arial" panose="020B0604020202020204" pitchFamily="34" charset="0"/>
              </a:rPr>
              <a:t>Vocabulary </a:t>
            </a:r>
          </a:p>
          <a:p>
            <a:pPr marL="457189" indent="-457189" eaLnBrk="1" hangingPunct="1">
              <a:buFont typeface="Arial" panose="020B0604020202020204" pitchFamily="34" charset="0"/>
              <a:buChar char="•"/>
              <a:defRPr/>
            </a:pPr>
            <a:r>
              <a:rPr lang="en-US" sz="2933" dirty="0">
                <a:ea typeface="Calibri" panose="020F0502020204030204" pitchFamily="34" charset="0"/>
                <a:cs typeface="Arial" panose="020B0604020202020204" pitchFamily="34" charset="0"/>
              </a:rPr>
              <a:t>Comprehension</a:t>
            </a:r>
          </a:p>
          <a:p>
            <a:pPr marL="457189" indent="-457189" eaLnBrk="1" hangingPunct="1">
              <a:buFont typeface="Arial" panose="020B0604020202020204" pitchFamily="34" charset="0"/>
              <a:buChar char="•"/>
              <a:defRPr/>
            </a:pPr>
            <a:r>
              <a:rPr lang="en-US" sz="2933" dirty="0">
                <a:ea typeface="Calibri" panose="020F0502020204030204" pitchFamily="34" charset="0"/>
                <a:cs typeface="Arial" panose="020B0604020202020204" pitchFamily="34" charset="0"/>
              </a:rPr>
              <a:t>Speech production</a:t>
            </a:r>
          </a:p>
        </p:txBody>
      </p:sp>
      <p:sp>
        <p:nvSpPr>
          <p:cNvPr id="4" name="TextBox 3">
            <a:extLst>
              <a:ext uri="{FF2B5EF4-FFF2-40B4-BE49-F238E27FC236}">
                <a16:creationId xmlns:a16="http://schemas.microsoft.com/office/drawing/2014/main" id="{D6D0EA76-5C28-6C13-8C64-8685C3B0DA86}"/>
              </a:ext>
            </a:extLst>
          </p:cNvPr>
          <p:cNvSpPr txBox="1">
            <a:spLocks noChangeArrowheads="1"/>
          </p:cNvSpPr>
          <p:nvPr/>
        </p:nvSpPr>
        <p:spPr bwMode="auto">
          <a:xfrm>
            <a:off x="5388463" y="1125806"/>
            <a:ext cx="6408140" cy="4606389"/>
          </a:xfrm>
          <a:prstGeom prst="rect">
            <a:avLst/>
          </a:prstGeom>
          <a:noFill/>
          <a:ln>
            <a:noFill/>
          </a:ln>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en-US" sz="2933" b="1" dirty="0">
                <a:ea typeface="Calibri" panose="020F0502020204030204" pitchFamily="34" charset="0"/>
                <a:cs typeface="Arial" panose="020B0604020202020204" pitchFamily="34" charset="0"/>
              </a:rPr>
              <a:t>Right temporal lobe- </a:t>
            </a:r>
            <a:r>
              <a:rPr lang="en-US" sz="2933" b="1" dirty="0">
                <a:solidFill>
                  <a:srgbClr val="00B050"/>
                </a:solidFill>
                <a:ea typeface="Calibri" panose="020F0502020204030204" pitchFamily="34" charset="0"/>
                <a:cs typeface="Arial" panose="020B0604020202020204" pitchFamily="34" charset="0"/>
              </a:rPr>
              <a:t>Retained</a:t>
            </a:r>
          </a:p>
          <a:p>
            <a:pPr marL="380990" indent="-380990">
              <a:buFont typeface="Arial" panose="020B0604020202020204" pitchFamily="34" charset="0"/>
              <a:buChar char="•"/>
            </a:pPr>
            <a:endParaRPr lang="en-US" sz="2933" dirty="0">
              <a:ea typeface="Calibri" panose="020F0502020204030204" pitchFamily="34" charset="0"/>
              <a:cs typeface="Arial" panose="020B0604020202020204" pitchFamily="34" charset="0"/>
            </a:endParaRPr>
          </a:p>
          <a:p>
            <a:pPr marL="380990" indent="-380990">
              <a:buFont typeface="Arial" panose="020B0604020202020204" pitchFamily="34" charset="0"/>
              <a:buChar char="•"/>
            </a:pPr>
            <a:r>
              <a:rPr lang="en-US" sz="2933" dirty="0">
                <a:ea typeface="Calibri" panose="020F0502020204030204" pitchFamily="34" charset="0"/>
                <a:cs typeface="Arial" panose="020B0604020202020204" pitchFamily="34" charset="0"/>
              </a:rPr>
              <a:t>Forbidden words </a:t>
            </a:r>
          </a:p>
          <a:p>
            <a:pPr marL="380990" indent="-380990">
              <a:buFont typeface="Arial" panose="020B0604020202020204" pitchFamily="34" charset="0"/>
              <a:buChar char="•"/>
            </a:pPr>
            <a:r>
              <a:rPr lang="en-US" sz="2933" dirty="0">
                <a:ea typeface="Calibri" panose="020F0502020204030204" pitchFamily="34" charset="0"/>
                <a:cs typeface="Arial" panose="020B0604020202020204" pitchFamily="34" charset="0"/>
              </a:rPr>
              <a:t>Social chit - chat or turn taking </a:t>
            </a:r>
          </a:p>
          <a:p>
            <a:pPr marL="380990" indent="-380990">
              <a:buFont typeface="Arial" panose="020B0604020202020204" pitchFamily="34" charset="0"/>
              <a:buChar char="•"/>
            </a:pPr>
            <a:r>
              <a:rPr lang="en-US" sz="2933" dirty="0">
                <a:ea typeface="Calibri" panose="020F0502020204030204" pitchFamily="34" charset="0"/>
                <a:cs typeface="Arial" panose="020B0604020202020204" pitchFamily="34" charset="0"/>
              </a:rPr>
              <a:t>Production and understanding rhythm of speech – frequency, intensity, volume</a:t>
            </a:r>
          </a:p>
          <a:p>
            <a:pPr marL="380990" indent="-380990">
              <a:buFont typeface="Arial" panose="020B0604020202020204" pitchFamily="34" charset="0"/>
              <a:buChar char="•"/>
            </a:pPr>
            <a:r>
              <a:rPr lang="en-US" sz="2933" dirty="0">
                <a:ea typeface="Calibri" panose="020F0502020204030204" pitchFamily="34" charset="0"/>
                <a:cs typeface="Arial" panose="020B0604020202020204" pitchFamily="34" charset="0"/>
              </a:rPr>
              <a:t>Music, poetry, prayer, and counting</a:t>
            </a:r>
          </a:p>
          <a:p>
            <a:pPr marL="380990" indent="-380990">
              <a:buFont typeface="Arial" panose="020B0604020202020204" pitchFamily="34" charset="0"/>
              <a:buChar char="•"/>
            </a:pPr>
            <a:r>
              <a:rPr lang="en-US" sz="2933" dirty="0">
                <a:ea typeface="Calibri" panose="020F0502020204030204" pitchFamily="34" charset="0"/>
                <a:cs typeface="Arial" panose="020B0604020202020204" pitchFamily="34" charset="0"/>
              </a:rPr>
              <a:t>Automatic, autonomic movements, the things you do without thinking </a:t>
            </a:r>
            <a:r>
              <a:rPr lang="en-US" sz="2933" b="1" dirty="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629124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TextBox 5">
            <a:extLst>
              <a:ext uri="{FF2B5EF4-FFF2-40B4-BE49-F238E27FC236}">
                <a16:creationId xmlns:a16="http://schemas.microsoft.com/office/drawing/2014/main" id="{F962605C-627A-457F-B93C-C82B29E8C41E}"/>
              </a:ext>
            </a:extLst>
          </p:cNvPr>
          <p:cNvSpPr txBox="1">
            <a:spLocks noChangeArrowheads="1"/>
          </p:cNvSpPr>
          <p:nvPr/>
        </p:nvSpPr>
        <p:spPr bwMode="auto">
          <a:xfrm>
            <a:off x="266427" y="356113"/>
            <a:ext cx="12192000"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ClrTx/>
            </a:pPr>
            <a:r>
              <a:rPr lang="en-US" altLang="en-US" sz="4533" dirty="0">
                <a:solidFill>
                  <a:srgbClr val="540D6E"/>
                </a:solidFill>
                <a:latin typeface="Futura Md BT" panose="020B0602020204020303" pitchFamily="34" charset="0"/>
                <a:ea typeface="ＭＳ Ｐゴシック"/>
              </a:rPr>
              <a:t>Language - Top Tips</a:t>
            </a:r>
          </a:p>
        </p:txBody>
      </p:sp>
      <p:pic>
        <p:nvPicPr>
          <p:cNvPr id="2" name="Picture 1">
            <a:extLst>
              <a:ext uri="{FF2B5EF4-FFF2-40B4-BE49-F238E27FC236}">
                <a16:creationId xmlns:a16="http://schemas.microsoft.com/office/drawing/2014/main" id="{D33B8C91-D50A-807E-18BB-ABFB0B1A9970}"/>
              </a:ext>
            </a:extLst>
          </p:cNvPr>
          <p:cNvPicPr>
            <a:picLocks noChangeAspect="1"/>
          </p:cNvPicPr>
          <p:nvPr/>
        </p:nvPicPr>
        <p:blipFill>
          <a:blip r:embed="rId3"/>
          <a:stretch>
            <a:fillRect/>
          </a:stretch>
        </p:blipFill>
        <p:spPr>
          <a:xfrm>
            <a:off x="11128719" y="5899728"/>
            <a:ext cx="835224" cy="792549"/>
          </a:xfrm>
          <a:prstGeom prst="rect">
            <a:avLst/>
          </a:prstGeom>
        </p:spPr>
      </p:pic>
      <p:pic>
        <p:nvPicPr>
          <p:cNvPr id="6" name="Picture 5">
            <a:extLst>
              <a:ext uri="{FF2B5EF4-FFF2-40B4-BE49-F238E27FC236}">
                <a16:creationId xmlns:a16="http://schemas.microsoft.com/office/drawing/2014/main" id="{2962C862-E97F-2F7B-CFF2-8FDCA6F35947}"/>
              </a:ext>
            </a:extLst>
          </p:cNvPr>
          <p:cNvPicPr>
            <a:picLocks noChangeAspect="1"/>
          </p:cNvPicPr>
          <p:nvPr/>
        </p:nvPicPr>
        <p:blipFill>
          <a:blip r:embed="rId4"/>
          <a:stretch>
            <a:fillRect/>
          </a:stretch>
        </p:blipFill>
        <p:spPr>
          <a:xfrm>
            <a:off x="6654807" y="6444667"/>
            <a:ext cx="4534533" cy="342948"/>
          </a:xfrm>
          <a:prstGeom prst="rect">
            <a:avLst/>
          </a:prstGeom>
        </p:spPr>
      </p:pic>
      <p:pic>
        <p:nvPicPr>
          <p:cNvPr id="7" name="Picture 6">
            <a:extLst>
              <a:ext uri="{FF2B5EF4-FFF2-40B4-BE49-F238E27FC236}">
                <a16:creationId xmlns:a16="http://schemas.microsoft.com/office/drawing/2014/main" id="{C256A21D-8D7E-CC6A-0B65-F0A6A8FBFA8C}"/>
              </a:ext>
            </a:extLst>
          </p:cNvPr>
          <p:cNvPicPr>
            <a:picLocks noChangeAspect="1"/>
          </p:cNvPicPr>
          <p:nvPr/>
        </p:nvPicPr>
        <p:blipFill>
          <a:blip r:embed="rId5"/>
          <a:stretch>
            <a:fillRect/>
          </a:stretch>
        </p:blipFill>
        <p:spPr>
          <a:xfrm>
            <a:off x="304800" y="6172201"/>
            <a:ext cx="918757" cy="584664"/>
          </a:xfrm>
          <a:prstGeom prst="rect">
            <a:avLst/>
          </a:prstGeom>
        </p:spPr>
      </p:pic>
      <p:sp>
        <p:nvSpPr>
          <p:cNvPr id="4" name="TextBox 3">
            <a:extLst>
              <a:ext uri="{FF2B5EF4-FFF2-40B4-BE49-F238E27FC236}">
                <a16:creationId xmlns:a16="http://schemas.microsoft.com/office/drawing/2014/main" id="{D6D0EA76-5C28-6C13-8C64-8685C3B0DA86}"/>
              </a:ext>
            </a:extLst>
          </p:cNvPr>
          <p:cNvSpPr txBox="1">
            <a:spLocks noChangeArrowheads="1"/>
          </p:cNvSpPr>
          <p:nvPr/>
        </p:nvSpPr>
        <p:spPr bwMode="auto">
          <a:xfrm>
            <a:off x="266427" y="1513953"/>
            <a:ext cx="7160627" cy="3293209"/>
          </a:xfrm>
          <a:prstGeom prst="rect">
            <a:avLst/>
          </a:prstGeom>
          <a:noFill/>
          <a:ln>
            <a:noFill/>
          </a:ln>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609585" indent="-609585" eaLnBrk="1" hangingPunct="1">
              <a:buFont typeface="Arial" panose="020B0604020202020204" pitchFamily="34" charset="0"/>
              <a:buChar char="•"/>
              <a:defRPr/>
            </a:pPr>
            <a:r>
              <a:rPr lang="en-US" sz="3467">
                <a:latin typeface="+mn-lt"/>
                <a:ea typeface="Calibri" panose="020F0502020204030204" pitchFamily="34" charset="0"/>
                <a:cs typeface="Calibri" panose="020F0502020204030204" pitchFamily="34" charset="0"/>
              </a:rPr>
              <a:t>Allow time to respond (3-5 secs)</a:t>
            </a:r>
          </a:p>
          <a:p>
            <a:pPr marL="609585" indent="-609585" eaLnBrk="1" hangingPunct="1">
              <a:buFont typeface="Arial" panose="020B0604020202020204" pitchFamily="34" charset="0"/>
              <a:buChar char="•"/>
              <a:defRPr/>
            </a:pPr>
            <a:r>
              <a:rPr lang="en-US" sz="3467">
                <a:latin typeface="+mn-lt"/>
                <a:ea typeface="Calibri" panose="020F0502020204030204" pitchFamily="34" charset="0"/>
                <a:cs typeface="Calibri" panose="020F0502020204030204" pitchFamily="34" charset="0"/>
              </a:rPr>
              <a:t>Use less words </a:t>
            </a:r>
          </a:p>
          <a:p>
            <a:pPr marL="609585" indent="-609585" eaLnBrk="1" hangingPunct="1">
              <a:buFont typeface="Arial" panose="020B0604020202020204" pitchFamily="34" charset="0"/>
              <a:buChar char="•"/>
              <a:defRPr/>
            </a:pPr>
            <a:r>
              <a:rPr lang="en-US" sz="3467">
                <a:latin typeface="+mn-lt"/>
                <a:ea typeface="Calibri" panose="020F0502020204030204" pitchFamily="34" charset="0"/>
                <a:cs typeface="Calibri" panose="020F0502020204030204" pitchFamily="34" charset="0"/>
              </a:rPr>
              <a:t>Use more </a:t>
            </a:r>
            <a:r>
              <a:rPr lang="en-US" sz="3467">
                <a:solidFill>
                  <a:srgbClr val="FF0000"/>
                </a:solidFill>
                <a:latin typeface="+mn-lt"/>
                <a:ea typeface="Calibri" panose="020F0502020204030204" pitchFamily="34" charset="0"/>
                <a:cs typeface="Calibri" panose="020F0502020204030204" pitchFamily="34" charset="0"/>
              </a:rPr>
              <a:t>visual </a:t>
            </a:r>
            <a:r>
              <a:rPr lang="en-US" sz="3467">
                <a:latin typeface="+mn-lt"/>
                <a:ea typeface="Calibri" panose="020F0502020204030204" pitchFamily="34" charset="0"/>
                <a:cs typeface="Calibri" panose="020F0502020204030204" pitchFamily="34" charset="0"/>
              </a:rPr>
              <a:t>cues </a:t>
            </a:r>
          </a:p>
          <a:p>
            <a:pPr marL="609585" indent="-609585" eaLnBrk="1" hangingPunct="1">
              <a:buFont typeface="Arial" panose="020B0604020202020204" pitchFamily="34" charset="0"/>
              <a:buChar char="•"/>
              <a:defRPr/>
            </a:pPr>
            <a:r>
              <a:rPr lang="en-US" sz="3467">
                <a:latin typeface="+mn-lt"/>
                <a:ea typeface="Calibri" panose="020F0502020204030204" pitchFamily="34" charset="0"/>
                <a:cs typeface="Calibri" panose="020F0502020204030204" pitchFamily="34" charset="0"/>
              </a:rPr>
              <a:t>Watch your tone – the person may not understand your words but will understand your tone</a:t>
            </a:r>
          </a:p>
        </p:txBody>
      </p:sp>
      <p:sp>
        <p:nvSpPr>
          <p:cNvPr id="3" name="TextBox 2">
            <a:extLst>
              <a:ext uri="{FF2B5EF4-FFF2-40B4-BE49-F238E27FC236}">
                <a16:creationId xmlns:a16="http://schemas.microsoft.com/office/drawing/2014/main" id="{F9C78D23-E018-F21B-A7DE-CDE02F34D707}"/>
              </a:ext>
            </a:extLst>
          </p:cNvPr>
          <p:cNvSpPr txBox="1">
            <a:spLocks noChangeArrowheads="1"/>
          </p:cNvSpPr>
          <p:nvPr/>
        </p:nvSpPr>
        <p:spPr bwMode="auto">
          <a:xfrm>
            <a:off x="1" y="5118827"/>
            <a:ext cx="11659143" cy="1159292"/>
          </a:xfrm>
          <a:prstGeom prst="rect">
            <a:avLst/>
          </a:prstGeom>
          <a:noFill/>
          <a:ln>
            <a:noFill/>
          </a:ln>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eaLnBrk="1" hangingPunct="1">
              <a:defRPr/>
            </a:pPr>
            <a:r>
              <a:rPr lang="en-US" sz="3467" b="1" i="1" dirty="0">
                <a:latin typeface="Calibri" panose="020F0502020204030204" pitchFamily="34" charset="0"/>
                <a:ea typeface="Calibri" panose="020F0502020204030204" pitchFamily="34" charset="0"/>
                <a:cs typeface="Calibri" panose="020F0502020204030204" pitchFamily="34" charset="0"/>
              </a:rPr>
              <a:t>‘</a:t>
            </a:r>
            <a:r>
              <a:rPr lang="en-US" sz="3467" b="1" i="1" dirty="0">
                <a:solidFill>
                  <a:srgbClr val="FF0000"/>
                </a:solidFill>
                <a:latin typeface="Calibri" panose="020F0502020204030204" pitchFamily="34" charset="0"/>
                <a:ea typeface="Calibri" panose="020F0502020204030204" pitchFamily="34" charset="0"/>
                <a:cs typeface="Calibri" panose="020F0502020204030204" pitchFamily="34" charset="0"/>
              </a:rPr>
              <a:t>Language</a:t>
            </a:r>
            <a:r>
              <a:rPr lang="en-US" sz="3467" b="1" i="1" dirty="0">
                <a:latin typeface="Calibri" panose="020F0502020204030204" pitchFamily="34" charset="0"/>
                <a:ea typeface="Calibri" panose="020F0502020204030204" pitchFamily="34" charset="0"/>
                <a:cs typeface="Calibri" panose="020F0502020204030204" pitchFamily="34" charset="0"/>
              </a:rPr>
              <a:t> on the left</a:t>
            </a:r>
            <a:r>
              <a:rPr lang="en-US" sz="3467" b="1" i="1" dirty="0">
                <a:solidFill>
                  <a:srgbClr val="00B050"/>
                </a:solidFill>
                <a:latin typeface="Calibri" panose="020F0502020204030204" pitchFamily="34" charset="0"/>
                <a:ea typeface="Calibri" panose="020F0502020204030204" pitchFamily="34" charset="0"/>
                <a:cs typeface="Calibri" panose="020F0502020204030204" pitchFamily="34" charset="0"/>
              </a:rPr>
              <a:t>, rhythm </a:t>
            </a:r>
            <a:r>
              <a:rPr lang="en-US" sz="3467" b="1" i="1" dirty="0">
                <a:latin typeface="Calibri" panose="020F0502020204030204" pitchFamily="34" charset="0"/>
                <a:ea typeface="Calibri" panose="020F0502020204030204" pitchFamily="34" charset="0"/>
                <a:cs typeface="Calibri" panose="020F0502020204030204" pitchFamily="34" charset="0"/>
              </a:rPr>
              <a:t>on the right.</a:t>
            </a:r>
          </a:p>
          <a:p>
            <a:pPr algn="ctr" eaLnBrk="1" hangingPunct="1">
              <a:defRPr/>
            </a:pPr>
            <a:r>
              <a:rPr lang="en-US" sz="3467" b="1" i="1" dirty="0">
                <a:latin typeface="Calibri" panose="020F0502020204030204" pitchFamily="34" charset="0"/>
                <a:ea typeface="Calibri" panose="020F0502020204030204" pitchFamily="34" charset="0"/>
                <a:cs typeface="Calibri" panose="020F0502020204030204" pitchFamily="34" charset="0"/>
              </a:rPr>
              <a:t>We </a:t>
            </a:r>
            <a:r>
              <a:rPr lang="en-US" sz="3467" b="1" i="1" dirty="0">
                <a:solidFill>
                  <a:srgbClr val="FF0000"/>
                </a:solidFill>
                <a:latin typeface="Calibri" panose="020F0502020204030204" pitchFamily="34" charset="0"/>
                <a:ea typeface="Calibri" panose="020F0502020204030204" pitchFamily="34" charset="0"/>
                <a:cs typeface="Calibri" panose="020F0502020204030204" pitchFamily="34" charset="0"/>
              </a:rPr>
              <a:t>LOSE</a:t>
            </a:r>
            <a:r>
              <a:rPr lang="en-US" sz="3467" b="1" i="1" dirty="0">
                <a:latin typeface="Calibri" panose="020F0502020204030204" pitchFamily="34" charset="0"/>
                <a:ea typeface="Calibri" panose="020F0502020204030204" pitchFamily="34" charset="0"/>
                <a:cs typeface="Calibri" panose="020F0502020204030204" pitchFamily="34" charset="0"/>
              </a:rPr>
              <a:t> on the left and </a:t>
            </a:r>
            <a:r>
              <a:rPr lang="en-US" sz="3467" b="1" i="1" dirty="0">
                <a:solidFill>
                  <a:srgbClr val="00B050"/>
                </a:solidFill>
                <a:latin typeface="Calibri" panose="020F0502020204030204" pitchFamily="34" charset="0"/>
                <a:ea typeface="Calibri" panose="020F0502020204030204" pitchFamily="34" charset="0"/>
                <a:cs typeface="Calibri" panose="020F0502020204030204" pitchFamily="34" charset="0"/>
              </a:rPr>
              <a:t>RETAIN</a:t>
            </a:r>
            <a:r>
              <a:rPr lang="en-US" sz="3467" b="1" i="1" dirty="0">
                <a:latin typeface="Calibri" panose="020F0502020204030204" pitchFamily="34" charset="0"/>
                <a:ea typeface="Calibri" panose="020F0502020204030204" pitchFamily="34" charset="0"/>
                <a:cs typeface="Calibri" panose="020F0502020204030204" pitchFamily="34" charset="0"/>
              </a:rPr>
              <a:t> on the right</a:t>
            </a:r>
          </a:p>
        </p:txBody>
      </p:sp>
      <p:pic>
        <p:nvPicPr>
          <p:cNvPr id="10" name="Picture 9">
            <a:extLst>
              <a:ext uri="{FF2B5EF4-FFF2-40B4-BE49-F238E27FC236}">
                <a16:creationId xmlns:a16="http://schemas.microsoft.com/office/drawing/2014/main" id="{0DF32FC1-8488-8002-D717-7BD0F539AE00}"/>
              </a:ext>
            </a:extLst>
          </p:cNvPr>
          <p:cNvPicPr>
            <a:picLocks noChangeAspect="1"/>
          </p:cNvPicPr>
          <p:nvPr/>
        </p:nvPicPr>
        <p:blipFill>
          <a:blip r:embed="rId6"/>
          <a:stretch>
            <a:fillRect/>
          </a:stretch>
        </p:blipFill>
        <p:spPr>
          <a:xfrm>
            <a:off x="7427054" y="1312622"/>
            <a:ext cx="4384644" cy="3134452"/>
          </a:xfrm>
          <a:prstGeom prst="rect">
            <a:avLst/>
          </a:prstGeom>
        </p:spPr>
      </p:pic>
    </p:spTree>
    <p:extLst>
      <p:ext uri="{BB962C8B-B14F-4D97-AF65-F5344CB8AC3E}">
        <p14:creationId xmlns:p14="http://schemas.microsoft.com/office/powerpoint/2010/main" val="3384906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brain compare.jpg">
            <a:extLst>
              <a:ext uri="{FF2B5EF4-FFF2-40B4-BE49-F238E27FC236}">
                <a16:creationId xmlns:a16="http://schemas.microsoft.com/office/drawing/2014/main" id="{5007C6A8-38FB-4B53-B8EE-924CAFE9CC74}"/>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314575" y="1096964"/>
            <a:ext cx="68580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2">
            <a:extLst>
              <a:ext uri="{FF2B5EF4-FFF2-40B4-BE49-F238E27FC236}">
                <a16:creationId xmlns:a16="http://schemas.microsoft.com/office/drawing/2014/main" id="{41A9DAC2-19D7-4C1C-8D7B-156A4D398F8F}"/>
              </a:ext>
            </a:extLst>
          </p:cNvPr>
          <p:cNvSpPr txBox="1">
            <a:spLocks noChangeArrowheads="1"/>
          </p:cNvSpPr>
          <p:nvPr/>
        </p:nvSpPr>
        <p:spPr bwMode="auto">
          <a:xfrm>
            <a:off x="2924976" y="5308013"/>
            <a:ext cx="5886451" cy="46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ClrTx/>
            </a:pPr>
            <a:r>
              <a:rPr lang="en-US" altLang="en-US" sz="2401" b="1">
                <a:solidFill>
                  <a:srgbClr val="FFFFFF"/>
                </a:solidFill>
                <a:latin typeface="Calibri"/>
                <a:ea typeface="ＭＳ Ｐゴシック"/>
              </a:rPr>
              <a:t>Vision Center – Big Changes</a:t>
            </a:r>
            <a:endParaRPr lang="en-US" altLang="en-US" sz="2401" b="1">
              <a:solidFill>
                <a:srgbClr val="FFFFFF"/>
              </a:solidFill>
              <a:latin typeface="Calibri" panose="020F0502020204030204" pitchFamily="34" charset="0"/>
              <a:cs typeface="Arial" panose="020B0604020202020204" pitchFamily="34" charset="0"/>
            </a:endParaRPr>
          </a:p>
        </p:txBody>
      </p:sp>
      <p:sp>
        <p:nvSpPr>
          <p:cNvPr id="5" name="Oval 4">
            <a:extLst>
              <a:ext uri="{FF2B5EF4-FFF2-40B4-BE49-F238E27FC236}">
                <a16:creationId xmlns:a16="http://schemas.microsoft.com/office/drawing/2014/main" id="{0463E08A-A29B-41AD-8D7E-1537C86A100C}"/>
              </a:ext>
            </a:extLst>
          </p:cNvPr>
          <p:cNvSpPr/>
          <p:nvPr/>
        </p:nvSpPr>
        <p:spPr>
          <a:xfrm>
            <a:off x="3181352" y="1157294"/>
            <a:ext cx="2286000" cy="79375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a:defRPr/>
            </a:pPr>
            <a:endParaRPr lang="en-US" sz="1400">
              <a:solidFill>
                <a:prstClr val="white"/>
              </a:solidFill>
            </a:endParaRPr>
          </a:p>
        </p:txBody>
      </p:sp>
      <p:sp>
        <p:nvSpPr>
          <p:cNvPr id="6" name="Oval 5">
            <a:extLst>
              <a:ext uri="{FF2B5EF4-FFF2-40B4-BE49-F238E27FC236}">
                <a16:creationId xmlns:a16="http://schemas.microsoft.com/office/drawing/2014/main" id="{5CC40951-88CE-46E6-9E52-19210857D9D7}"/>
              </a:ext>
            </a:extLst>
          </p:cNvPr>
          <p:cNvSpPr/>
          <p:nvPr/>
        </p:nvSpPr>
        <p:spPr>
          <a:xfrm>
            <a:off x="6654807" y="1439869"/>
            <a:ext cx="2049463" cy="79375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a:defRPr/>
            </a:pPr>
            <a:endParaRPr lang="en-US" sz="1400">
              <a:solidFill>
                <a:prstClr val="white"/>
              </a:solidFill>
            </a:endParaRPr>
          </a:p>
        </p:txBody>
      </p:sp>
      <p:sp>
        <p:nvSpPr>
          <p:cNvPr id="2" name="TextBox 1">
            <a:extLst>
              <a:ext uri="{FF2B5EF4-FFF2-40B4-BE49-F238E27FC236}">
                <a16:creationId xmlns:a16="http://schemas.microsoft.com/office/drawing/2014/main" id="{B12CB0CC-57CC-764A-915D-DC779CC72E1B}"/>
              </a:ext>
            </a:extLst>
          </p:cNvPr>
          <p:cNvSpPr txBox="1">
            <a:spLocks noChangeArrowheads="1"/>
          </p:cNvSpPr>
          <p:nvPr/>
        </p:nvSpPr>
        <p:spPr bwMode="auto">
          <a:xfrm>
            <a:off x="2488804" y="6067431"/>
            <a:ext cx="67587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i="1">
                <a:latin typeface="Arial"/>
                <a:ea typeface="ＭＳ Ｐゴシック"/>
                <a:cs typeface="Arial"/>
              </a:rPr>
              <a:t>*Used with permission from </a:t>
            </a:r>
            <a:r>
              <a:rPr lang="en-US" altLang="en-US" b="1" i="1">
                <a:latin typeface="Arial"/>
                <a:ea typeface="ＭＳ Ｐゴシック"/>
                <a:cs typeface="Arial"/>
              </a:rPr>
              <a:t>A Broken Brain</a:t>
            </a:r>
          </a:p>
        </p:txBody>
      </p:sp>
      <p:pic>
        <p:nvPicPr>
          <p:cNvPr id="3" name="Picture 2">
            <a:extLst>
              <a:ext uri="{FF2B5EF4-FFF2-40B4-BE49-F238E27FC236}">
                <a16:creationId xmlns:a16="http://schemas.microsoft.com/office/drawing/2014/main" id="{35880896-CC9E-63F6-3160-E445F672B2CB}"/>
              </a:ext>
            </a:extLst>
          </p:cNvPr>
          <p:cNvPicPr>
            <a:picLocks noChangeAspect="1"/>
          </p:cNvPicPr>
          <p:nvPr/>
        </p:nvPicPr>
        <p:blipFill>
          <a:blip r:embed="rId4"/>
          <a:stretch>
            <a:fillRect/>
          </a:stretch>
        </p:blipFill>
        <p:spPr>
          <a:xfrm>
            <a:off x="6654807" y="6444667"/>
            <a:ext cx="4534533" cy="342948"/>
          </a:xfrm>
          <a:prstGeom prst="rect">
            <a:avLst/>
          </a:prstGeom>
        </p:spPr>
      </p:pic>
      <p:pic>
        <p:nvPicPr>
          <p:cNvPr id="4" name="Picture 3">
            <a:extLst>
              <a:ext uri="{FF2B5EF4-FFF2-40B4-BE49-F238E27FC236}">
                <a16:creationId xmlns:a16="http://schemas.microsoft.com/office/drawing/2014/main" id="{C4CC4C73-BAB2-A447-A0C4-9CE6D4288EBE}"/>
              </a:ext>
            </a:extLst>
          </p:cNvPr>
          <p:cNvPicPr>
            <a:picLocks noChangeAspect="1"/>
          </p:cNvPicPr>
          <p:nvPr/>
        </p:nvPicPr>
        <p:blipFill>
          <a:blip r:embed="rId5"/>
          <a:stretch>
            <a:fillRect/>
          </a:stretch>
        </p:blipFill>
        <p:spPr>
          <a:xfrm>
            <a:off x="11185169" y="5955323"/>
            <a:ext cx="832659" cy="796547"/>
          </a:xfrm>
          <a:prstGeom prst="rect">
            <a:avLst/>
          </a:prstGeom>
        </p:spPr>
      </p:pic>
      <p:pic>
        <p:nvPicPr>
          <p:cNvPr id="7" name="Picture 6">
            <a:extLst>
              <a:ext uri="{FF2B5EF4-FFF2-40B4-BE49-F238E27FC236}">
                <a16:creationId xmlns:a16="http://schemas.microsoft.com/office/drawing/2014/main" id="{46B7029E-A4B9-019C-7A0D-185B4434A14A}"/>
              </a:ext>
            </a:extLst>
          </p:cNvPr>
          <p:cNvPicPr>
            <a:picLocks noChangeAspect="1"/>
          </p:cNvPicPr>
          <p:nvPr/>
        </p:nvPicPr>
        <p:blipFill>
          <a:blip r:embed="rId6"/>
          <a:stretch>
            <a:fillRect/>
          </a:stretch>
        </p:blipFill>
        <p:spPr>
          <a:xfrm>
            <a:off x="304800" y="6172201"/>
            <a:ext cx="918757" cy="584664"/>
          </a:xfrm>
          <a:prstGeom prst="rect">
            <a:avLst/>
          </a:prstGeom>
        </p:spPr>
      </p:pic>
      <p:sp>
        <p:nvSpPr>
          <p:cNvPr id="8" name="Google Shape;105;p6">
            <a:extLst>
              <a:ext uri="{FF2B5EF4-FFF2-40B4-BE49-F238E27FC236}">
                <a16:creationId xmlns:a16="http://schemas.microsoft.com/office/drawing/2014/main" id="{9E6195F8-0A2C-4034-D3B2-6638B5D9F365}"/>
              </a:ext>
            </a:extLst>
          </p:cNvPr>
          <p:cNvSpPr txBox="1">
            <a:spLocks/>
          </p:cNvSpPr>
          <p:nvPr/>
        </p:nvSpPr>
        <p:spPr>
          <a:xfrm>
            <a:off x="202440" y="-42046"/>
            <a:ext cx="11399059" cy="1092900"/>
          </a:xfrm>
          <a:prstGeom prst="rect">
            <a:avLst/>
          </a:prstGeom>
          <a:noFill/>
          <a:ln>
            <a:noFill/>
          </a:ln>
        </p:spPr>
        <p:txBody>
          <a:bodyPr spcFirstLastPara="1" wrap="square" lIns="91425" tIns="45699" rIns="91425" bIns="45699" anchor="b" anchorCtr="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fontAlgn="auto" hangingPunct="1">
              <a:buSzPts val="4400"/>
            </a:pPr>
            <a:r>
              <a:rPr lang="en-US" sz="4800" kern="0">
                <a:solidFill>
                  <a:srgbClr val="7030A0"/>
                </a:solidFill>
                <a:latin typeface="Futura Md BT" panose="020B0602020204020303" pitchFamily="34" charset="0"/>
                <a:ea typeface="+mj-ea"/>
                <a:cs typeface="+mj-cs"/>
              </a:rPr>
              <a:t>Our visual processing </a:t>
            </a:r>
            <a:r>
              <a:rPr lang="en-US" sz="4800" kern="0" err="1">
                <a:solidFill>
                  <a:srgbClr val="7030A0"/>
                </a:solidFill>
                <a:latin typeface="Futura Md BT" panose="020B0602020204020303" pitchFamily="34" charset="0"/>
                <a:ea typeface="+mj-ea"/>
                <a:cs typeface="+mj-cs"/>
              </a:rPr>
              <a:t>centre</a:t>
            </a:r>
            <a:endParaRPr lang="en-AU" sz="4800" kern="0">
              <a:solidFill>
                <a:srgbClr val="7030A0"/>
              </a:solidFill>
              <a:latin typeface="Futura Md BT" panose="020B0602020204020303" pitchFamily="34" charset="0"/>
            </a:endParaRPr>
          </a:p>
        </p:txBody>
      </p:sp>
    </p:spTree>
    <p:extLst>
      <p:ext uri="{BB962C8B-B14F-4D97-AF65-F5344CB8AC3E}">
        <p14:creationId xmlns:p14="http://schemas.microsoft.com/office/powerpoint/2010/main" val="3911551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6"/>
          <p:cNvSpPr txBox="1">
            <a:spLocks noGrp="1"/>
          </p:cNvSpPr>
          <p:nvPr>
            <p:ph type="ctrTitle"/>
          </p:nvPr>
        </p:nvSpPr>
        <p:spPr>
          <a:xfrm>
            <a:off x="211381" y="0"/>
            <a:ext cx="9144000" cy="1092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400"/>
              <a:buFont typeface="Calibri"/>
              <a:buNone/>
            </a:pPr>
            <a:r>
              <a:rPr lang="en-AU" sz="4500" dirty="0">
                <a:solidFill>
                  <a:srgbClr val="540D6E"/>
                </a:solidFill>
                <a:latin typeface="Futura Md BT" panose="020B0602020204020303" pitchFamily="34" charset="0"/>
              </a:rPr>
              <a:t>Escalation</a:t>
            </a:r>
          </a:p>
        </p:txBody>
      </p:sp>
      <p:pic>
        <p:nvPicPr>
          <p:cNvPr id="2" name="Picture 1">
            <a:extLst>
              <a:ext uri="{FF2B5EF4-FFF2-40B4-BE49-F238E27FC236}">
                <a16:creationId xmlns:a16="http://schemas.microsoft.com/office/drawing/2014/main" id="{B2BFF866-FD76-8181-6194-DA3E92E4E6CC}"/>
              </a:ext>
            </a:extLst>
          </p:cNvPr>
          <p:cNvPicPr>
            <a:picLocks noChangeAspect="1"/>
          </p:cNvPicPr>
          <p:nvPr/>
        </p:nvPicPr>
        <p:blipFill>
          <a:blip r:embed="rId3"/>
          <a:stretch>
            <a:fillRect/>
          </a:stretch>
        </p:blipFill>
        <p:spPr>
          <a:xfrm>
            <a:off x="10405020" y="5398936"/>
            <a:ext cx="1139180" cy="1089777"/>
          </a:xfrm>
          <a:prstGeom prst="rect">
            <a:avLst/>
          </a:prstGeom>
        </p:spPr>
      </p:pic>
      <p:sp>
        <p:nvSpPr>
          <p:cNvPr id="3" name="TextBox 2">
            <a:extLst>
              <a:ext uri="{FF2B5EF4-FFF2-40B4-BE49-F238E27FC236}">
                <a16:creationId xmlns:a16="http://schemas.microsoft.com/office/drawing/2014/main" id="{FECEC13E-846C-7AFB-BB90-EDD208CA5D89}"/>
              </a:ext>
            </a:extLst>
          </p:cNvPr>
          <p:cNvSpPr txBox="1"/>
          <p:nvPr/>
        </p:nvSpPr>
        <p:spPr>
          <a:xfrm>
            <a:off x="3563" y="1308059"/>
            <a:ext cx="10791344" cy="907941"/>
          </a:xfrm>
          <a:prstGeom prst="rect">
            <a:avLst/>
          </a:prstGeom>
          <a:noFill/>
        </p:spPr>
        <p:txBody>
          <a:bodyPr wrap="square">
            <a:spAutoFit/>
          </a:bodyPr>
          <a:lstStyle/>
          <a:p>
            <a:pPr algn="ctr"/>
            <a:r>
              <a:rPr lang="en-US" sz="2800" b="1" dirty="0">
                <a:latin typeface="Calibri   "/>
              </a:rPr>
              <a:t>How did we get from Image A to Image B?</a:t>
            </a:r>
          </a:p>
          <a:p>
            <a:pPr marL="800100" lvl="1" indent="-342900">
              <a:buFont typeface="Arial" panose="020B0604020202020204" pitchFamily="34" charset="0"/>
              <a:buChar char="•"/>
            </a:pPr>
            <a:endParaRPr lang="en-US" sz="2500" dirty="0"/>
          </a:p>
        </p:txBody>
      </p:sp>
      <p:pic>
        <p:nvPicPr>
          <p:cNvPr id="5122" name="Picture 2" descr="How to Give Feedback That Builds Trust in a Relationship | Leading with  Trust">
            <a:extLst>
              <a:ext uri="{FF2B5EF4-FFF2-40B4-BE49-F238E27FC236}">
                <a16:creationId xmlns:a16="http://schemas.microsoft.com/office/drawing/2014/main" id="{4162A60C-9586-648B-F5B6-AAB9DA210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82" y="2430377"/>
            <a:ext cx="4789328" cy="25692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Zen of giving feedback | Chatsworth ...">
            <a:extLst>
              <a:ext uri="{FF2B5EF4-FFF2-40B4-BE49-F238E27FC236}">
                <a16:creationId xmlns:a16="http://schemas.microsoft.com/office/drawing/2014/main" id="{E0F4514C-8115-E625-3336-4AD117517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592" y="2384427"/>
            <a:ext cx="4789328" cy="261522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E1F0DB9F-8136-791C-EAAF-33D5BAB0D784}"/>
              </a:ext>
            </a:extLst>
          </p:cNvPr>
          <p:cNvSpPr/>
          <p:nvPr/>
        </p:nvSpPr>
        <p:spPr>
          <a:xfrm>
            <a:off x="5943599" y="5186266"/>
            <a:ext cx="3800903" cy="120729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Flowchart: Process 4">
            <a:extLst>
              <a:ext uri="{FF2B5EF4-FFF2-40B4-BE49-F238E27FC236}">
                <a16:creationId xmlns:a16="http://schemas.microsoft.com/office/drawing/2014/main" id="{8E8D536B-C027-02CD-3384-66FD465FBAAB}"/>
              </a:ext>
            </a:extLst>
          </p:cNvPr>
          <p:cNvSpPr/>
          <p:nvPr/>
        </p:nvSpPr>
        <p:spPr>
          <a:xfrm>
            <a:off x="1537854" y="5490758"/>
            <a:ext cx="4405745" cy="598315"/>
          </a:xfrm>
          <a:prstGeom prst="flowChartProcess">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666008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BA3A7BF7-8AC9-1EAF-D8AB-2896E2742D05}"/>
            </a:ext>
          </a:extLst>
        </p:cNvPr>
        <p:cNvGrpSpPr/>
        <p:nvPr/>
      </p:nvGrpSpPr>
      <p:grpSpPr>
        <a:xfrm>
          <a:off x="0" y="0"/>
          <a:ext cx="0" cy="0"/>
          <a:chOff x="0" y="0"/>
          <a:chExt cx="0" cy="0"/>
        </a:xfrm>
      </p:grpSpPr>
      <p:sp>
        <p:nvSpPr>
          <p:cNvPr id="105" name="Google Shape;105;p6">
            <a:extLst>
              <a:ext uri="{FF2B5EF4-FFF2-40B4-BE49-F238E27FC236}">
                <a16:creationId xmlns:a16="http://schemas.microsoft.com/office/drawing/2014/main" id="{696307B5-EF4F-C40D-97B3-B27927A25594}"/>
              </a:ext>
            </a:extLst>
          </p:cNvPr>
          <p:cNvSpPr txBox="1">
            <a:spLocks noGrp="1"/>
          </p:cNvSpPr>
          <p:nvPr>
            <p:ph type="ctrTitle"/>
          </p:nvPr>
        </p:nvSpPr>
        <p:spPr>
          <a:xfrm>
            <a:off x="304800" y="287122"/>
            <a:ext cx="11399059" cy="1092900"/>
          </a:xfrm>
          <a:prstGeom prst="rect">
            <a:avLst/>
          </a:prstGeom>
          <a:noFill/>
          <a:ln>
            <a:noFill/>
          </a:ln>
        </p:spPr>
        <p:txBody>
          <a:bodyPr spcFirstLastPara="1" wrap="square" lIns="91425" tIns="45699" rIns="91425" bIns="45699" anchor="b" anchorCtr="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buSzPts val="4400"/>
            </a:pPr>
            <a:r>
              <a:rPr lang="en-US" sz="4800" dirty="0">
                <a:solidFill>
                  <a:srgbClr val="7030A0"/>
                </a:solidFill>
                <a:latin typeface="Futura Md BT" panose="020B0602020204020303" pitchFamily="34" charset="0"/>
                <a:ea typeface="+mj-ea"/>
                <a:cs typeface="+mj-cs"/>
              </a:rPr>
              <a:t>Vision – Top Tips</a:t>
            </a:r>
            <a:endParaRPr lang="en-AU" sz="4800" dirty="0">
              <a:solidFill>
                <a:srgbClr val="7030A0"/>
              </a:solidFill>
              <a:latin typeface="Futura Md BT" panose="020B0602020204020303" pitchFamily="34" charset="0"/>
            </a:endParaRPr>
          </a:p>
        </p:txBody>
      </p:sp>
      <p:pic>
        <p:nvPicPr>
          <p:cNvPr id="2" name="Picture 1">
            <a:extLst>
              <a:ext uri="{FF2B5EF4-FFF2-40B4-BE49-F238E27FC236}">
                <a16:creationId xmlns:a16="http://schemas.microsoft.com/office/drawing/2014/main" id="{9A33D3F2-07CD-9FAC-C24E-526AC80EBD64}"/>
              </a:ext>
            </a:extLst>
          </p:cNvPr>
          <p:cNvPicPr>
            <a:picLocks noChangeAspect="1"/>
          </p:cNvPicPr>
          <p:nvPr/>
        </p:nvPicPr>
        <p:blipFill>
          <a:blip r:embed="rId3"/>
          <a:stretch>
            <a:fillRect/>
          </a:stretch>
        </p:blipFill>
        <p:spPr>
          <a:xfrm>
            <a:off x="11185169" y="5955323"/>
            <a:ext cx="832659" cy="796547"/>
          </a:xfrm>
          <a:prstGeom prst="rect">
            <a:avLst/>
          </a:prstGeom>
        </p:spPr>
      </p:pic>
      <p:sp>
        <p:nvSpPr>
          <p:cNvPr id="4" name="TextBox 3">
            <a:extLst>
              <a:ext uri="{FF2B5EF4-FFF2-40B4-BE49-F238E27FC236}">
                <a16:creationId xmlns:a16="http://schemas.microsoft.com/office/drawing/2014/main" id="{D05C0B0D-CFCC-1C1E-F397-9A6C59A6CA32}"/>
              </a:ext>
            </a:extLst>
          </p:cNvPr>
          <p:cNvSpPr txBox="1"/>
          <p:nvPr/>
        </p:nvSpPr>
        <p:spPr>
          <a:xfrm>
            <a:off x="304801" y="1555419"/>
            <a:ext cx="6540617" cy="5088572"/>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609585" indent="-609585" eaLnBrk="1" hangingPunct="1">
              <a:spcBef>
                <a:spcPts val="0"/>
              </a:spcBef>
              <a:spcAft>
                <a:spcPts val="0"/>
              </a:spcAft>
              <a:buFont typeface="Arial" panose="020B0604020202020204" pitchFamily="34" charset="0"/>
              <a:buChar char="•"/>
              <a:defRPr/>
            </a:pPr>
            <a:r>
              <a:rPr lang="en-US" altLang="en-US" sz="2933" dirty="0">
                <a:latin typeface="Arial"/>
                <a:ea typeface="+mn-ea"/>
                <a:cs typeface="Arial"/>
              </a:rPr>
              <a:t>Approach from the front - move slowly, don’t rush in</a:t>
            </a:r>
          </a:p>
          <a:p>
            <a:pPr marL="609585" indent="-609585" eaLnBrk="1" hangingPunct="1">
              <a:spcBef>
                <a:spcPts val="0"/>
              </a:spcBef>
              <a:spcAft>
                <a:spcPts val="0"/>
              </a:spcAft>
              <a:buFont typeface="Arial" panose="020B0604020202020204" pitchFamily="34" charset="0"/>
              <a:buChar char="•"/>
              <a:defRPr/>
            </a:pPr>
            <a:r>
              <a:rPr lang="en-US" altLang="en-US" sz="2933" dirty="0">
                <a:latin typeface="Arial"/>
                <a:ea typeface="+mn-ea"/>
                <a:cs typeface="Arial"/>
              </a:rPr>
              <a:t>Get the person’s attention - wait for eye contact</a:t>
            </a:r>
          </a:p>
          <a:p>
            <a:pPr marL="609585" indent="-609585" eaLnBrk="1" hangingPunct="1">
              <a:spcBef>
                <a:spcPts val="0"/>
              </a:spcBef>
              <a:spcAft>
                <a:spcPts val="0"/>
              </a:spcAft>
              <a:buFont typeface="Arial" panose="020B0604020202020204" pitchFamily="34" charset="0"/>
              <a:buChar char="•"/>
              <a:defRPr/>
            </a:pPr>
            <a:r>
              <a:rPr lang="en-US" altLang="en-US" sz="2933" dirty="0">
                <a:latin typeface="Arial"/>
                <a:ea typeface="+mn-ea"/>
                <a:cs typeface="Arial"/>
              </a:rPr>
              <a:t>Get on the person’s dominant side</a:t>
            </a:r>
          </a:p>
          <a:p>
            <a:pPr marL="609585" indent="-609585" eaLnBrk="1" hangingPunct="1">
              <a:spcBef>
                <a:spcPts val="0"/>
              </a:spcBef>
              <a:spcAft>
                <a:spcPts val="0"/>
              </a:spcAft>
              <a:buFont typeface="Arial" panose="020B0604020202020204" pitchFamily="34" charset="0"/>
              <a:buChar char="•"/>
              <a:defRPr/>
            </a:pPr>
            <a:r>
              <a:rPr lang="en-US" altLang="en-US" sz="2933" dirty="0">
                <a:latin typeface="Arial"/>
                <a:ea typeface="+mn-ea"/>
                <a:cs typeface="Arial"/>
              </a:rPr>
              <a:t>Get on the same level – don’t stand over someone</a:t>
            </a:r>
          </a:p>
          <a:p>
            <a:pPr marL="609585" indent="-609585" eaLnBrk="1" hangingPunct="1">
              <a:spcBef>
                <a:spcPts val="0"/>
              </a:spcBef>
              <a:spcAft>
                <a:spcPts val="0"/>
              </a:spcAft>
              <a:buFont typeface="Arial" panose="020B0604020202020204" pitchFamily="34" charset="0"/>
              <a:buChar char="•"/>
              <a:defRPr/>
            </a:pPr>
            <a:r>
              <a:rPr lang="en-US" altLang="en-US" sz="2933" dirty="0">
                <a:latin typeface="Arial"/>
                <a:ea typeface="+mn-ea"/>
                <a:cs typeface="Arial"/>
              </a:rPr>
              <a:t>Facial Expression and Body Language – Keep it positive – PLWD recognize these cues</a:t>
            </a:r>
          </a:p>
          <a:p>
            <a:pPr eaLnBrk="1" hangingPunct="1">
              <a:spcBef>
                <a:spcPts val="0"/>
              </a:spcBef>
              <a:spcAft>
                <a:spcPts val="0"/>
              </a:spcAft>
              <a:defRPr/>
            </a:pPr>
            <a:endParaRPr lang="en-US" altLang="en-US" sz="2933" dirty="0">
              <a:latin typeface="Arial"/>
              <a:ea typeface="+mn-ea"/>
              <a:cs typeface="Arial"/>
            </a:endParaRPr>
          </a:p>
        </p:txBody>
      </p:sp>
      <p:pic>
        <p:nvPicPr>
          <p:cNvPr id="6" name="Picture 5">
            <a:extLst>
              <a:ext uri="{FF2B5EF4-FFF2-40B4-BE49-F238E27FC236}">
                <a16:creationId xmlns:a16="http://schemas.microsoft.com/office/drawing/2014/main" id="{6B95F421-B912-6EF2-58D9-A11C9A74FA86}"/>
              </a:ext>
            </a:extLst>
          </p:cNvPr>
          <p:cNvPicPr>
            <a:picLocks noChangeAspect="1"/>
          </p:cNvPicPr>
          <p:nvPr/>
        </p:nvPicPr>
        <p:blipFill>
          <a:blip r:embed="rId4"/>
          <a:stretch>
            <a:fillRect/>
          </a:stretch>
        </p:blipFill>
        <p:spPr>
          <a:xfrm>
            <a:off x="6502400" y="6353597"/>
            <a:ext cx="4534533" cy="342948"/>
          </a:xfrm>
          <a:prstGeom prst="rect">
            <a:avLst/>
          </a:prstGeom>
        </p:spPr>
      </p:pic>
      <p:pic>
        <p:nvPicPr>
          <p:cNvPr id="7" name="Picture 6">
            <a:extLst>
              <a:ext uri="{FF2B5EF4-FFF2-40B4-BE49-F238E27FC236}">
                <a16:creationId xmlns:a16="http://schemas.microsoft.com/office/drawing/2014/main" id="{CE794850-0404-7382-E38B-DFD393B65F6B}"/>
              </a:ext>
            </a:extLst>
          </p:cNvPr>
          <p:cNvPicPr>
            <a:picLocks noChangeAspect="1"/>
          </p:cNvPicPr>
          <p:nvPr/>
        </p:nvPicPr>
        <p:blipFill>
          <a:blip r:embed="rId5"/>
          <a:stretch>
            <a:fillRect/>
          </a:stretch>
        </p:blipFill>
        <p:spPr>
          <a:xfrm>
            <a:off x="304800" y="6172201"/>
            <a:ext cx="918757" cy="584664"/>
          </a:xfrm>
          <a:prstGeom prst="rect">
            <a:avLst/>
          </a:prstGeom>
        </p:spPr>
      </p:pic>
      <p:pic>
        <p:nvPicPr>
          <p:cNvPr id="3" name="Picture 2">
            <a:extLst>
              <a:ext uri="{FF2B5EF4-FFF2-40B4-BE49-F238E27FC236}">
                <a16:creationId xmlns:a16="http://schemas.microsoft.com/office/drawing/2014/main" id="{A86CE6DB-E259-73E4-AD0A-16699A89D8FD}"/>
              </a:ext>
            </a:extLst>
          </p:cNvPr>
          <p:cNvPicPr>
            <a:picLocks noChangeAspect="1"/>
          </p:cNvPicPr>
          <p:nvPr/>
        </p:nvPicPr>
        <p:blipFill>
          <a:blip r:embed="rId6"/>
          <a:stretch>
            <a:fillRect/>
          </a:stretch>
        </p:blipFill>
        <p:spPr>
          <a:xfrm>
            <a:off x="7864789" y="1938422"/>
            <a:ext cx="3644907" cy="3060228"/>
          </a:xfrm>
          <a:prstGeom prst="rect">
            <a:avLst/>
          </a:prstGeom>
        </p:spPr>
      </p:pic>
    </p:spTree>
    <p:extLst>
      <p:ext uri="{BB962C8B-B14F-4D97-AF65-F5344CB8AC3E}">
        <p14:creationId xmlns:p14="http://schemas.microsoft.com/office/powerpoint/2010/main" val="2912038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2">
            <a:extLst>
              <a:ext uri="{FF2B5EF4-FFF2-40B4-BE49-F238E27FC236}">
                <a16:creationId xmlns:a16="http://schemas.microsoft.com/office/drawing/2014/main" id="{1C01D27D-693C-F1A4-39CA-E19BFB9A4667}"/>
              </a:ext>
            </a:extLst>
          </p:cNvPr>
          <p:cNvSpPr txBox="1">
            <a:spLocks noChangeArrowheads="1"/>
          </p:cNvSpPr>
          <p:nvPr/>
        </p:nvSpPr>
        <p:spPr bwMode="auto">
          <a:xfrm>
            <a:off x="481014" y="1010096"/>
            <a:ext cx="3246439"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ClrTx/>
            </a:pPr>
            <a:r>
              <a:rPr lang="en-US" altLang="en-US" sz="2800" b="1" dirty="0">
                <a:solidFill>
                  <a:srgbClr val="000000"/>
                </a:solidFill>
                <a:latin typeface="Arial"/>
              </a:rPr>
              <a:t>Verbal:</a:t>
            </a:r>
          </a:p>
          <a:p>
            <a:pPr algn="ctr">
              <a:spcBef>
                <a:spcPct val="0"/>
              </a:spcBef>
              <a:buClrTx/>
            </a:pPr>
            <a:r>
              <a:rPr lang="en-US" altLang="en-US" sz="2800" b="1" i="1" dirty="0">
                <a:solidFill>
                  <a:srgbClr val="000000"/>
                </a:solidFill>
                <a:latin typeface="Arial"/>
              </a:rPr>
              <a:t>“Coffee? Or something else”</a:t>
            </a:r>
          </a:p>
        </p:txBody>
      </p:sp>
      <p:sp>
        <p:nvSpPr>
          <p:cNvPr id="122892" name="TextBox 1">
            <a:extLst>
              <a:ext uri="{FF2B5EF4-FFF2-40B4-BE49-F238E27FC236}">
                <a16:creationId xmlns:a16="http://schemas.microsoft.com/office/drawing/2014/main" id="{D174C748-126A-06BE-664E-5E499EFD1A71}"/>
              </a:ext>
            </a:extLst>
          </p:cNvPr>
          <p:cNvSpPr txBox="1">
            <a:spLocks noChangeArrowheads="1"/>
          </p:cNvSpPr>
          <p:nvPr/>
        </p:nvSpPr>
        <p:spPr bwMode="auto">
          <a:xfrm>
            <a:off x="5397500" y="3059113"/>
            <a:ext cx="769939" cy="346377"/>
          </a:xfrm>
          <a:prstGeom prst="rect">
            <a:avLst/>
          </a:prstGeom>
          <a:noFill/>
          <a:ln>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ClrTx/>
              <a:defRPr/>
            </a:pPr>
            <a:r>
              <a:rPr lang="en-US" altLang="en-US" sz="1651" b="1">
                <a:solidFill>
                  <a:prstClr val="white"/>
                </a:solidFill>
              </a:rPr>
              <a:t>Left</a:t>
            </a:r>
          </a:p>
        </p:txBody>
      </p:sp>
      <p:sp>
        <p:nvSpPr>
          <p:cNvPr id="122893" name="TextBox 16">
            <a:extLst>
              <a:ext uri="{FF2B5EF4-FFF2-40B4-BE49-F238E27FC236}">
                <a16:creationId xmlns:a16="http://schemas.microsoft.com/office/drawing/2014/main" id="{2C2BBC9C-6479-F3F1-98F4-5DDDEF82E88B}"/>
              </a:ext>
            </a:extLst>
          </p:cNvPr>
          <p:cNvSpPr txBox="1">
            <a:spLocks noChangeArrowheads="1"/>
          </p:cNvSpPr>
          <p:nvPr/>
        </p:nvSpPr>
        <p:spPr bwMode="auto">
          <a:xfrm>
            <a:off x="1631952" y="3059113"/>
            <a:ext cx="944563" cy="346377"/>
          </a:xfrm>
          <a:prstGeom prst="rect">
            <a:avLst/>
          </a:prstGeom>
          <a:noFill/>
          <a:ln>
            <a:no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ClrTx/>
              <a:defRPr/>
            </a:pPr>
            <a:r>
              <a:rPr lang="en-US" altLang="en-US" sz="1651" b="1">
                <a:solidFill>
                  <a:prstClr val="white"/>
                </a:solidFill>
              </a:rPr>
              <a:t>Right</a:t>
            </a:r>
          </a:p>
        </p:txBody>
      </p:sp>
      <p:pic>
        <p:nvPicPr>
          <p:cNvPr id="2" name="Picture 1">
            <a:extLst>
              <a:ext uri="{FF2B5EF4-FFF2-40B4-BE49-F238E27FC236}">
                <a16:creationId xmlns:a16="http://schemas.microsoft.com/office/drawing/2014/main" id="{D3EE93B0-4B9F-C07D-3E3F-946E64B2D6AF}"/>
              </a:ext>
            </a:extLst>
          </p:cNvPr>
          <p:cNvPicPr>
            <a:picLocks noChangeAspect="1"/>
          </p:cNvPicPr>
          <p:nvPr/>
        </p:nvPicPr>
        <p:blipFill>
          <a:blip r:embed="rId3"/>
          <a:stretch>
            <a:fillRect/>
          </a:stretch>
        </p:blipFill>
        <p:spPr>
          <a:xfrm>
            <a:off x="11058561" y="5852124"/>
            <a:ext cx="835224" cy="792549"/>
          </a:xfrm>
          <a:prstGeom prst="rect">
            <a:avLst/>
          </a:prstGeom>
        </p:spPr>
      </p:pic>
      <p:pic>
        <p:nvPicPr>
          <p:cNvPr id="4" name="Picture 3" descr="A person in a black suit&#10;&#10;Description automatically generated">
            <a:extLst>
              <a:ext uri="{FF2B5EF4-FFF2-40B4-BE49-F238E27FC236}">
                <a16:creationId xmlns:a16="http://schemas.microsoft.com/office/drawing/2014/main" id="{8535D3FC-AF36-6B8C-DE32-6E95044184BA}"/>
              </a:ext>
            </a:extLst>
          </p:cNvPr>
          <p:cNvPicPr>
            <a:picLocks noChangeAspect="1"/>
          </p:cNvPicPr>
          <p:nvPr/>
        </p:nvPicPr>
        <p:blipFill>
          <a:blip r:embed="rId4"/>
          <a:stretch>
            <a:fillRect/>
          </a:stretch>
        </p:blipFill>
        <p:spPr>
          <a:xfrm rot="5400000">
            <a:off x="335729" y="3168105"/>
            <a:ext cx="3452811" cy="2589608"/>
          </a:xfrm>
          <a:prstGeom prst="rect">
            <a:avLst/>
          </a:prstGeom>
        </p:spPr>
      </p:pic>
      <p:pic>
        <p:nvPicPr>
          <p:cNvPr id="6" name="Picture 5" descr="A person pointing at a mug&#10;&#10;Description automatically generated">
            <a:extLst>
              <a:ext uri="{FF2B5EF4-FFF2-40B4-BE49-F238E27FC236}">
                <a16:creationId xmlns:a16="http://schemas.microsoft.com/office/drawing/2014/main" id="{A0D9F0E5-6ED8-6729-92F7-086DA41747E6}"/>
              </a:ext>
            </a:extLst>
          </p:cNvPr>
          <p:cNvPicPr>
            <a:picLocks noChangeAspect="1"/>
          </p:cNvPicPr>
          <p:nvPr/>
        </p:nvPicPr>
        <p:blipFill>
          <a:blip r:embed="rId5"/>
          <a:stretch>
            <a:fillRect/>
          </a:stretch>
        </p:blipFill>
        <p:spPr>
          <a:xfrm rot="5400000">
            <a:off x="4426771" y="3143149"/>
            <a:ext cx="3481332" cy="2611000"/>
          </a:xfrm>
          <a:prstGeom prst="rect">
            <a:avLst/>
          </a:prstGeom>
        </p:spPr>
      </p:pic>
      <p:sp>
        <p:nvSpPr>
          <p:cNvPr id="3" name="TextBox 2">
            <a:extLst>
              <a:ext uri="{FF2B5EF4-FFF2-40B4-BE49-F238E27FC236}">
                <a16:creationId xmlns:a16="http://schemas.microsoft.com/office/drawing/2014/main" id="{5326D883-9E2E-D723-0E5F-8CF42FC1B885}"/>
              </a:ext>
            </a:extLst>
          </p:cNvPr>
          <p:cNvSpPr txBox="1">
            <a:spLocks noChangeArrowheads="1"/>
          </p:cNvSpPr>
          <p:nvPr/>
        </p:nvSpPr>
        <p:spPr bwMode="auto">
          <a:xfrm>
            <a:off x="4850357" y="1010096"/>
            <a:ext cx="302650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ClrTx/>
            </a:pPr>
            <a:r>
              <a:rPr lang="en-US" altLang="en-US" sz="2800" b="1" dirty="0">
                <a:solidFill>
                  <a:srgbClr val="000000"/>
                </a:solidFill>
                <a:latin typeface="Arial"/>
              </a:rPr>
              <a:t>Visual:</a:t>
            </a:r>
          </a:p>
          <a:p>
            <a:pPr algn="ctr">
              <a:spcBef>
                <a:spcPct val="0"/>
              </a:spcBef>
              <a:buClrTx/>
            </a:pPr>
            <a:r>
              <a:rPr lang="en-US" altLang="en-US" sz="2800" b="1" dirty="0">
                <a:solidFill>
                  <a:srgbClr val="000000"/>
                </a:solidFill>
                <a:latin typeface="Arial"/>
              </a:rPr>
              <a:t>Showing the person the cup</a:t>
            </a:r>
          </a:p>
        </p:txBody>
      </p:sp>
      <p:sp>
        <p:nvSpPr>
          <p:cNvPr id="5" name="Google Shape;105;p6">
            <a:extLst>
              <a:ext uri="{FF2B5EF4-FFF2-40B4-BE49-F238E27FC236}">
                <a16:creationId xmlns:a16="http://schemas.microsoft.com/office/drawing/2014/main" id="{1F5AF126-DEF7-EC5B-4314-1B649DDB88B0}"/>
              </a:ext>
            </a:extLst>
          </p:cNvPr>
          <p:cNvSpPr txBox="1">
            <a:spLocks/>
          </p:cNvSpPr>
          <p:nvPr/>
        </p:nvSpPr>
        <p:spPr>
          <a:xfrm>
            <a:off x="285749" y="7829"/>
            <a:ext cx="8142195" cy="884155"/>
          </a:xfrm>
          <a:prstGeom prst="rect">
            <a:avLst/>
          </a:prstGeom>
          <a:noFill/>
          <a:ln>
            <a:noFill/>
          </a:ln>
        </p:spPr>
        <p:txBody>
          <a:bodyPr spcFirstLastPara="1" wrap="square" lIns="91425" tIns="45700" rIns="91425" bIns="45700" anchor="b" anchorCtr="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buClr>
                <a:schemeClr val="dk1"/>
              </a:buClr>
              <a:buSzPts val="4400"/>
              <a:buFont typeface="Calibri"/>
              <a:buNone/>
            </a:pPr>
            <a:r>
              <a:rPr lang="en-AU" sz="4000">
                <a:solidFill>
                  <a:srgbClr val="540D6E"/>
                </a:solidFill>
                <a:latin typeface="Futura Md BT" panose="020B0602020204020303" pitchFamily="34" charset="0"/>
                <a:ea typeface="Poppins"/>
                <a:cs typeface="Poppins"/>
                <a:sym typeface="Poppins"/>
              </a:rPr>
              <a:t>Changing our approach</a:t>
            </a:r>
            <a:endParaRPr lang="en-AU" sz="4000">
              <a:solidFill>
                <a:srgbClr val="540D6E"/>
              </a:solidFill>
              <a:latin typeface="Futura Md BT" panose="020B0602020204020303" pitchFamily="34" charset="0"/>
            </a:endParaRPr>
          </a:p>
        </p:txBody>
      </p:sp>
      <p:pic>
        <p:nvPicPr>
          <p:cNvPr id="8" name="Picture 7" descr="A person holding a mug&#10;&#10;Description automatically generated">
            <a:extLst>
              <a:ext uri="{FF2B5EF4-FFF2-40B4-BE49-F238E27FC236}">
                <a16:creationId xmlns:a16="http://schemas.microsoft.com/office/drawing/2014/main" id="{587DA3B9-F512-C647-F454-8757221CFD80}"/>
              </a:ext>
            </a:extLst>
          </p:cNvPr>
          <p:cNvPicPr>
            <a:picLocks noChangeAspect="1"/>
          </p:cNvPicPr>
          <p:nvPr/>
        </p:nvPicPr>
        <p:blipFill>
          <a:blip r:embed="rId6"/>
          <a:stretch>
            <a:fillRect/>
          </a:stretch>
        </p:blipFill>
        <p:spPr>
          <a:xfrm rot="5400000">
            <a:off x="8258961" y="3150538"/>
            <a:ext cx="3540415" cy="2655311"/>
          </a:xfrm>
          <a:prstGeom prst="rect">
            <a:avLst/>
          </a:prstGeom>
        </p:spPr>
      </p:pic>
      <p:sp>
        <p:nvSpPr>
          <p:cNvPr id="9" name="TextBox 8">
            <a:extLst>
              <a:ext uri="{FF2B5EF4-FFF2-40B4-BE49-F238E27FC236}">
                <a16:creationId xmlns:a16="http://schemas.microsoft.com/office/drawing/2014/main" id="{D0127F31-8A1F-316E-840A-914058E26FA0}"/>
              </a:ext>
            </a:extLst>
          </p:cNvPr>
          <p:cNvSpPr txBox="1">
            <a:spLocks noChangeArrowheads="1"/>
          </p:cNvSpPr>
          <p:nvPr/>
        </p:nvSpPr>
        <p:spPr bwMode="auto">
          <a:xfrm>
            <a:off x="8816975" y="985941"/>
            <a:ext cx="2894013"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ClrTx/>
            </a:pPr>
            <a:r>
              <a:rPr lang="en-US" altLang="en-US" sz="2800" b="1" dirty="0">
                <a:solidFill>
                  <a:srgbClr val="000000"/>
                </a:solidFill>
                <a:latin typeface="Arial"/>
              </a:rPr>
              <a:t>Tactile:</a:t>
            </a:r>
          </a:p>
          <a:p>
            <a:pPr algn="ctr">
              <a:spcBef>
                <a:spcPct val="0"/>
              </a:spcBef>
              <a:buClrTx/>
            </a:pPr>
            <a:r>
              <a:rPr lang="en-US" altLang="en-US" sz="2800" b="1" dirty="0">
                <a:solidFill>
                  <a:srgbClr val="000000"/>
                </a:solidFill>
                <a:latin typeface="Arial"/>
              </a:rPr>
              <a:t>The person feeling the cup</a:t>
            </a:r>
          </a:p>
        </p:txBody>
      </p:sp>
    </p:spTree>
    <p:extLst>
      <p:ext uri="{BB962C8B-B14F-4D97-AF65-F5344CB8AC3E}">
        <p14:creationId xmlns:p14="http://schemas.microsoft.com/office/powerpoint/2010/main" val="206790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80FB2EFA-9EDB-2099-2620-08F464AC814B}"/>
            </a:ext>
          </a:extLst>
        </p:cNvPr>
        <p:cNvGrpSpPr/>
        <p:nvPr/>
      </p:nvGrpSpPr>
      <p:grpSpPr>
        <a:xfrm>
          <a:off x="0" y="0"/>
          <a:ext cx="0" cy="0"/>
          <a:chOff x="0" y="0"/>
          <a:chExt cx="0" cy="0"/>
        </a:xfrm>
      </p:grpSpPr>
      <p:sp>
        <p:nvSpPr>
          <p:cNvPr id="105" name="Google Shape;105;p6">
            <a:extLst>
              <a:ext uri="{FF2B5EF4-FFF2-40B4-BE49-F238E27FC236}">
                <a16:creationId xmlns:a16="http://schemas.microsoft.com/office/drawing/2014/main" id="{A37EB634-3C1A-32DD-C686-C874D2207FF9}"/>
              </a:ext>
            </a:extLst>
          </p:cNvPr>
          <p:cNvSpPr txBox="1">
            <a:spLocks noGrp="1"/>
          </p:cNvSpPr>
          <p:nvPr>
            <p:ph type="ctrTitle"/>
          </p:nvPr>
        </p:nvSpPr>
        <p:spPr>
          <a:xfrm>
            <a:off x="568575" y="166461"/>
            <a:ext cx="7899564" cy="1092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400"/>
              <a:buFont typeface="Calibri"/>
              <a:buNone/>
            </a:pPr>
            <a:r>
              <a:rPr lang="en-AU" sz="4000" dirty="0">
                <a:solidFill>
                  <a:srgbClr val="540D6E"/>
                </a:solidFill>
                <a:latin typeface="Futura Md BT" panose="020B0602020204020303" pitchFamily="34" charset="0"/>
                <a:cs typeface="Poppins"/>
                <a:sym typeface="Poppins"/>
              </a:rPr>
              <a:t>Visual communication- Example</a:t>
            </a:r>
            <a:endParaRPr sz="4000" dirty="0">
              <a:solidFill>
                <a:srgbClr val="540D6E"/>
              </a:solidFill>
              <a:latin typeface="Futura Md BT" panose="020B0602020204020303" pitchFamily="34" charset="0"/>
            </a:endParaRPr>
          </a:p>
        </p:txBody>
      </p:sp>
      <p:sp>
        <p:nvSpPr>
          <p:cNvPr id="106" name="Google Shape;106;p6">
            <a:extLst>
              <a:ext uri="{FF2B5EF4-FFF2-40B4-BE49-F238E27FC236}">
                <a16:creationId xmlns:a16="http://schemas.microsoft.com/office/drawing/2014/main" id="{396F479F-FE8A-D18D-8555-FC7C87B65173}"/>
              </a:ext>
            </a:extLst>
          </p:cNvPr>
          <p:cNvSpPr txBox="1">
            <a:spLocks noGrp="1"/>
          </p:cNvSpPr>
          <p:nvPr>
            <p:ph type="subTitle" idx="1"/>
          </p:nvPr>
        </p:nvSpPr>
        <p:spPr>
          <a:xfrm>
            <a:off x="647800" y="1830875"/>
            <a:ext cx="10658700" cy="37803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chemeClr val="dk1"/>
              </a:buClr>
              <a:buSzPts val="2595"/>
              <a:buFont typeface="Arial" panose="020B0604020202020204" pitchFamily="34" charset="0"/>
              <a:buChar char="•"/>
            </a:pPr>
            <a:endParaRPr lang="en-AU"/>
          </a:p>
          <a:p>
            <a:pPr marL="457200" lvl="0" indent="-406400" algn="l" rtl="0">
              <a:lnSpc>
                <a:spcPct val="90000"/>
              </a:lnSpc>
              <a:spcBef>
                <a:spcPts val="1000"/>
              </a:spcBef>
              <a:spcAft>
                <a:spcPts val="0"/>
              </a:spcAft>
              <a:buClr>
                <a:schemeClr val="dk1"/>
              </a:buClr>
              <a:buSzPts val="2595"/>
              <a:buFont typeface="Arial" panose="020B0604020202020204" pitchFamily="34" charset="0"/>
              <a:buChar char="•"/>
            </a:pPr>
            <a:endParaRPr/>
          </a:p>
        </p:txBody>
      </p:sp>
      <p:pic>
        <p:nvPicPr>
          <p:cNvPr id="2" name="Picture 1">
            <a:extLst>
              <a:ext uri="{FF2B5EF4-FFF2-40B4-BE49-F238E27FC236}">
                <a16:creationId xmlns:a16="http://schemas.microsoft.com/office/drawing/2014/main" id="{2A21D095-B03B-443F-90CF-4DFC68700FD5}"/>
              </a:ext>
            </a:extLst>
          </p:cNvPr>
          <p:cNvPicPr>
            <a:picLocks noChangeAspect="1"/>
          </p:cNvPicPr>
          <p:nvPr/>
        </p:nvPicPr>
        <p:blipFill>
          <a:blip r:embed="rId3"/>
          <a:stretch>
            <a:fillRect/>
          </a:stretch>
        </p:blipFill>
        <p:spPr>
          <a:xfrm>
            <a:off x="10405020" y="5398936"/>
            <a:ext cx="1139180" cy="1089777"/>
          </a:xfrm>
          <a:prstGeom prst="rect">
            <a:avLst/>
          </a:prstGeom>
        </p:spPr>
      </p:pic>
      <p:pic>
        <p:nvPicPr>
          <p:cNvPr id="7" name="Picture 6">
            <a:extLst>
              <a:ext uri="{FF2B5EF4-FFF2-40B4-BE49-F238E27FC236}">
                <a16:creationId xmlns:a16="http://schemas.microsoft.com/office/drawing/2014/main" id="{159DFA65-1628-9445-558B-80BC5760488F}"/>
              </a:ext>
            </a:extLst>
          </p:cNvPr>
          <p:cNvPicPr>
            <a:picLocks noChangeAspect="1"/>
          </p:cNvPicPr>
          <p:nvPr/>
        </p:nvPicPr>
        <p:blipFill>
          <a:blip r:embed="rId4"/>
          <a:stretch>
            <a:fillRect/>
          </a:stretch>
        </p:blipFill>
        <p:spPr>
          <a:xfrm>
            <a:off x="5921461" y="1949855"/>
            <a:ext cx="5709405" cy="3480760"/>
          </a:xfrm>
          <a:prstGeom prst="rect">
            <a:avLst/>
          </a:prstGeom>
        </p:spPr>
      </p:pic>
      <p:pic>
        <p:nvPicPr>
          <p:cNvPr id="8" name="Picture 7">
            <a:extLst>
              <a:ext uri="{FF2B5EF4-FFF2-40B4-BE49-F238E27FC236}">
                <a16:creationId xmlns:a16="http://schemas.microsoft.com/office/drawing/2014/main" id="{82EA2C28-EC72-956F-D045-249D260EA607}"/>
              </a:ext>
            </a:extLst>
          </p:cNvPr>
          <p:cNvPicPr>
            <a:picLocks noChangeAspect="1"/>
          </p:cNvPicPr>
          <p:nvPr/>
        </p:nvPicPr>
        <p:blipFill>
          <a:blip r:embed="rId5"/>
          <a:stretch>
            <a:fillRect/>
          </a:stretch>
        </p:blipFill>
        <p:spPr>
          <a:xfrm>
            <a:off x="1071604" y="1918175"/>
            <a:ext cx="4692340" cy="3480761"/>
          </a:xfrm>
          <a:prstGeom prst="rect">
            <a:avLst/>
          </a:prstGeom>
        </p:spPr>
      </p:pic>
    </p:spTree>
    <p:extLst>
      <p:ext uri="{BB962C8B-B14F-4D97-AF65-F5344CB8AC3E}">
        <p14:creationId xmlns:p14="http://schemas.microsoft.com/office/powerpoint/2010/main" val="3247423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34DB2-BF49-5CC5-21BC-2E87A9DC461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9EBA3C6-5ADF-4D37-44C2-9CDD87421AAE}"/>
              </a:ext>
            </a:extLst>
          </p:cNvPr>
          <p:cNvPicPr>
            <a:picLocks noChangeAspect="1"/>
          </p:cNvPicPr>
          <p:nvPr/>
        </p:nvPicPr>
        <p:blipFill>
          <a:blip r:embed="rId3"/>
          <a:stretch>
            <a:fillRect/>
          </a:stretch>
        </p:blipFill>
        <p:spPr>
          <a:xfrm>
            <a:off x="10875364" y="5462064"/>
            <a:ext cx="1316636" cy="1259537"/>
          </a:xfrm>
          <a:prstGeom prst="rect">
            <a:avLst/>
          </a:prstGeom>
        </p:spPr>
      </p:pic>
      <p:sp>
        <p:nvSpPr>
          <p:cNvPr id="2" name="Google Shape;105;p6">
            <a:extLst>
              <a:ext uri="{FF2B5EF4-FFF2-40B4-BE49-F238E27FC236}">
                <a16:creationId xmlns:a16="http://schemas.microsoft.com/office/drawing/2014/main" id="{6E1F0065-381E-8D55-2B02-1BD52A67DE18}"/>
              </a:ext>
            </a:extLst>
          </p:cNvPr>
          <p:cNvSpPr txBox="1">
            <a:spLocks/>
          </p:cNvSpPr>
          <p:nvPr/>
        </p:nvSpPr>
        <p:spPr>
          <a:xfrm>
            <a:off x="201082" y="-438091"/>
            <a:ext cx="11588751" cy="1392768"/>
          </a:xfrm>
          <a:prstGeom prst="rect">
            <a:avLst/>
          </a:prstGeom>
          <a:noFill/>
          <a:ln>
            <a:noFill/>
          </a:ln>
        </p:spPr>
        <p:txBody>
          <a:bodyPr spcFirstLastPara="1" vert="horz" wrap="square" lIns="68569" tIns="34275" rIns="68569" bIns="34275" rtlCol="0" anchor="b"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4400"/>
              <a:buFont typeface="Calibri"/>
              <a:buNone/>
            </a:pPr>
            <a:r>
              <a:rPr lang="en-AU" sz="4300" dirty="0">
                <a:solidFill>
                  <a:srgbClr val="540D6E"/>
                </a:solidFill>
                <a:latin typeface="Futura Md BT" panose="020B0602020204020303" pitchFamily="34" charset="0"/>
                <a:ea typeface="Poppins"/>
                <a:cs typeface="Poppins"/>
                <a:sym typeface="Poppins"/>
              </a:rPr>
              <a:t>Cultural impacts on communication</a:t>
            </a:r>
            <a:endParaRPr lang="en-AU" sz="4300" dirty="0">
              <a:solidFill>
                <a:srgbClr val="540D6E"/>
              </a:solidFill>
              <a:latin typeface="Futura Md BT" panose="020B0602020204020303" pitchFamily="34" charset="0"/>
            </a:endParaRPr>
          </a:p>
        </p:txBody>
      </p:sp>
      <p:sp>
        <p:nvSpPr>
          <p:cNvPr id="5" name="TextBox 4">
            <a:extLst>
              <a:ext uri="{FF2B5EF4-FFF2-40B4-BE49-F238E27FC236}">
                <a16:creationId xmlns:a16="http://schemas.microsoft.com/office/drawing/2014/main" id="{8B41276C-FB8D-F5B9-8002-25BD79517A5F}"/>
              </a:ext>
            </a:extLst>
          </p:cNvPr>
          <p:cNvSpPr txBox="1"/>
          <p:nvPr/>
        </p:nvSpPr>
        <p:spPr>
          <a:xfrm>
            <a:off x="201083" y="1215940"/>
            <a:ext cx="11789834" cy="6463308"/>
          </a:xfrm>
          <a:prstGeom prst="rect">
            <a:avLst/>
          </a:prstGeom>
          <a:noFill/>
        </p:spPr>
        <p:txBody>
          <a:bodyPr wrap="square">
            <a:spAutoFit/>
          </a:bodyPr>
          <a:lstStyle/>
          <a:p>
            <a:r>
              <a:rPr lang="en-US" sz="3000" b="1" u="sng" dirty="0">
                <a:latin typeface="Arial   "/>
              </a:rPr>
              <a:t>Our own culture can also impact on the way we communicate</a:t>
            </a:r>
            <a:r>
              <a:rPr lang="en-US" sz="3000" dirty="0">
                <a:latin typeface="Arial   "/>
              </a:rPr>
              <a:t>. </a:t>
            </a:r>
          </a:p>
          <a:p>
            <a:endParaRPr lang="en-US" sz="3200" dirty="0">
              <a:latin typeface="Arial   "/>
            </a:endParaRPr>
          </a:p>
          <a:p>
            <a:r>
              <a:rPr lang="en-US" sz="3200" dirty="0">
                <a:latin typeface="Arial   "/>
              </a:rPr>
              <a:t>For example:</a:t>
            </a:r>
          </a:p>
          <a:p>
            <a:endParaRPr lang="en-US" sz="3200" b="1" u="sng" dirty="0">
              <a:latin typeface="Arial   "/>
            </a:endParaRPr>
          </a:p>
          <a:p>
            <a:pPr marL="342900" indent="-342900">
              <a:buFont typeface="Arial" panose="020B0604020202020204" pitchFamily="34" charset="0"/>
              <a:buChar char="•"/>
            </a:pPr>
            <a:r>
              <a:rPr lang="en-US" sz="3200" dirty="0">
                <a:latin typeface="Arial   "/>
              </a:rPr>
              <a:t>Language- we use different words, phrases, gestures</a:t>
            </a:r>
            <a:endParaRPr lang="en-US" sz="2500" dirty="0">
              <a:latin typeface="Arial   "/>
            </a:endParaRPr>
          </a:p>
          <a:p>
            <a:pPr marL="342900" indent="-342900">
              <a:buFont typeface="Arial" panose="020B0604020202020204" pitchFamily="34" charset="0"/>
              <a:buChar char="•"/>
            </a:pPr>
            <a:r>
              <a:rPr lang="en-US" sz="3200" dirty="0">
                <a:latin typeface="Arial   "/>
              </a:rPr>
              <a:t>Attitudes- how conflict is approached can differ</a:t>
            </a:r>
          </a:p>
          <a:p>
            <a:pPr marL="342900" indent="-342900">
              <a:buFont typeface="Arial" panose="020B0604020202020204" pitchFamily="34" charset="0"/>
              <a:buChar char="•"/>
            </a:pPr>
            <a:r>
              <a:rPr lang="en-US" sz="3200" dirty="0">
                <a:latin typeface="Arial   "/>
              </a:rPr>
              <a:t>Personal space- body contact vs no contact</a:t>
            </a:r>
          </a:p>
          <a:p>
            <a:pPr marL="342900" indent="-342900">
              <a:buFont typeface="Arial" panose="020B0604020202020204" pitchFamily="34" charset="0"/>
              <a:buChar char="•"/>
            </a:pPr>
            <a:r>
              <a:rPr lang="en-US" sz="3200" dirty="0">
                <a:latin typeface="Arial   "/>
              </a:rPr>
              <a:t>Eye contact- can be considered rude in some cultures</a:t>
            </a:r>
          </a:p>
          <a:p>
            <a:pPr marL="342900" indent="-342900">
              <a:buFont typeface="Arial" panose="020B0604020202020204" pitchFamily="34" charset="0"/>
              <a:buChar char="•"/>
            </a:pPr>
            <a:endParaRPr lang="en-US" sz="3200" dirty="0">
              <a:latin typeface="Arial   "/>
            </a:endParaRPr>
          </a:p>
          <a:p>
            <a:pPr algn="ctr"/>
            <a:r>
              <a:rPr lang="en-US" sz="3200" dirty="0">
                <a:latin typeface="Arial   "/>
              </a:rPr>
              <a:t>Occurs due to differences in values, beliefs, </a:t>
            </a:r>
            <a:endParaRPr lang="en-US" sz="3200">
              <a:latin typeface="Arial   "/>
            </a:endParaRPr>
          </a:p>
          <a:p>
            <a:pPr algn="ctr"/>
            <a:r>
              <a:rPr lang="en-US" sz="3200" dirty="0">
                <a:latin typeface="Arial   "/>
              </a:rPr>
              <a:t>norms and </a:t>
            </a:r>
            <a:r>
              <a:rPr lang="en-US" sz="3200" dirty="0" err="1">
                <a:latin typeface="Arial   "/>
              </a:rPr>
              <a:t>behaviours</a:t>
            </a:r>
            <a:endParaRPr lang="en-US" sz="3200" dirty="0">
              <a:latin typeface="Arial   "/>
            </a:endParaRPr>
          </a:p>
          <a:p>
            <a:pPr marL="342900" indent="-342900">
              <a:buFont typeface="Arial" panose="020B0604020202020204" pitchFamily="34" charset="0"/>
              <a:buChar char="•"/>
            </a:pPr>
            <a:endParaRPr lang="en-US" sz="3200" dirty="0">
              <a:latin typeface="Arial   "/>
            </a:endParaRPr>
          </a:p>
          <a:p>
            <a:pPr marL="342900" indent="-342900">
              <a:buFont typeface="Arial" panose="020B0604020202020204" pitchFamily="34" charset="0"/>
              <a:buChar char="•"/>
            </a:pPr>
            <a:endParaRPr lang="en-US" sz="3200" dirty="0">
              <a:latin typeface="Arial   "/>
            </a:endParaRPr>
          </a:p>
        </p:txBody>
      </p:sp>
    </p:spTree>
    <p:extLst>
      <p:ext uri="{BB962C8B-B14F-4D97-AF65-F5344CB8AC3E}">
        <p14:creationId xmlns:p14="http://schemas.microsoft.com/office/powerpoint/2010/main" val="766242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DACB3-0DAC-3A09-4456-C666C347561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4D17D7D-E664-6CEE-48C1-FB2AD0CFC358}"/>
              </a:ext>
            </a:extLst>
          </p:cNvPr>
          <p:cNvPicPr>
            <a:picLocks noChangeAspect="1"/>
          </p:cNvPicPr>
          <p:nvPr/>
        </p:nvPicPr>
        <p:blipFill>
          <a:blip r:embed="rId3"/>
          <a:stretch>
            <a:fillRect/>
          </a:stretch>
        </p:blipFill>
        <p:spPr>
          <a:xfrm>
            <a:off x="10875364" y="5462064"/>
            <a:ext cx="1316636" cy="1259537"/>
          </a:xfrm>
          <a:prstGeom prst="rect">
            <a:avLst/>
          </a:prstGeom>
        </p:spPr>
      </p:pic>
      <p:sp>
        <p:nvSpPr>
          <p:cNvPr id="2" name="Google Shape;105;p6">
            <a:extLst>
              <a:ext uri="{FF2B5EF4-FFF2-40B4-BE49-F238E27FC236}">
                <a16:creationId xmlns:a16="http://schemas.microsoft.com/office/drawing/2014/main" id="{6D9F49F3-1732-5EF6-6F93-2CDCB893B427}"/>
              </a:ext>
            </a:extLst>
          </p:cNvPr>
          <p:cNvSpPr txBox="1">
            <a:spLocks/>
          </p:cNvSpPr>
          <p:nvPr/>
        </p:nvSpPr>
        <p:spPr>
          <a:xfrm>
            <a:off x="203585" y="98493"/>
            <a:ext cx="9543088" cy="819675"/>
          </a:xfrm>
          <a:prstGeom prst="rect">
            <a:avLst/>
          </a:prstGeom>
          <a:noFill/>
          <a:ln>
            <a:noFill/>
          </a:ln>
        </p:spPr>
        <p:txBody>
          <a:bodyPr spcFirstLastPara="1" vert="horz" wrap="square" lIns="68569" tIns="34275" rIns="68569" bIns="34275" rtlCol="0" anchor="b"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4400"/>
              <a:buFont typeface="Calibri"/>
              <a:buNone/>
            </a:pPr>
            <a:r>
              <a:rPr lang="en-AU" sz="4500" dirty="0">
                <a:solidFill>
                  <a:srgbClr val="540D6E"/>
                </a:solidFill>
                <a:latin typeface="Futura Md BT" panose="020B0602020204020303" pitchFamily="34" charset="0"/>
                <a:ea typeface="Poppins"/>
                <a:cs typeface="Poppins"/>
                <a:sym typeface="Poppins"/>
              </a:rPr>
              <a:t>Cultural sensitivity</a:t>
            </a:r>
            <a:endParaRPr lang="en-AU" sz="4500" dirty="0">
              <a:solidFill>
                <a:srgbClr val="540D6E"/>
              </a:solidFill>
              <a:latin typeface="Futura Md BT" panose="020B0602020204020303" pitchFamily="34" charset="0"/>
            </a:endParaRPr>
          </a:p>
        </p:txBody>
      </p:sp>
      <p:sp>
        <p:nvSpPr>
          <p:cNvPr id="7" name="TextBox 6">
            <a:extLst>
              <a:ext uri="{FF2B5EF4-FFF2-40B4-BE49-F238E27FC236}">
                <a16:creationId xmlns:a16="http://schemas.microsoft.com/office/drawing/2014/main" id="{FF422A1B-C625-3694-AC1A-1ADA9CD268B8}"/>
              </a:ext>
            </a:extLst>
          </p:cNvPr>
          <p:cNvSpPr txBox="1"/>
          <p:nvPr/>
        </p:nvSpPr>
        <p:spPr>
          <a:xfrm>
            <a:off x="203585" y="1511808"/>
            <a:ext cx="11413451" cy="4424288"/>
          </a:xfrm>
          <a:prstGeom prst="rect">
            <a:avLst/>
          </a:prstGeom>
          <a:noFill/>
        </p:spPr>
        <p:txBody>
          <a:bodyPr wrap="square">
            <a:spAutoFit/>
          </a:bodyPr>
          <a:lstStyle/>
          <a:p>
            <a:pPr algn="ctr" fontAlgn="ctr">
              <a:spcBef>
                <a:spcPts val="1500"/>
              </a:spcBef>
              <a:spcAft>
                <a:spcPts val="750"/>
              </a:spcAft>
            </a:pPr>
            <a:r>
              <a:rPr lang="en-US" sz="3200" i="1" dirty="0">
                <a:effectLst/>
                <a:latin typeface="Arial   "/>
              </a:rPr>
              <a:t>“Awareness of</a:t>
            </a:r>
            <a:r>
              <a:rPr lang="en-US" sz="3200" i="1" dirty="0">
                <a:latin typeface="Arial   "/>
              </a:rPr>
              <a:t> </a:t>
            </a:r>
            <a:r>
              <a:rPr lang="en-US" sz="3200" i="1" dirty="0">
                <a:solidFill>
                  <a:srgbClr val="FF0000"/>
                </a:solidFill>
                <a:latin typeface="Arial   "/>
              </a:rPr>
              <a:t>commonalities</a:t>
            </a:r>
            <a:r>
              <a:rPr lang="en-US" sz="3200" i="1" dirty="0">
                <a:latin typeface="Arial   "/>
              </a:rPr>
              <a:t> and </a:t>
            </a:r>
            <a:r>
              <a:rPr lang="en-US" sz="3200" i="1" dirty="0">
                <a:solidFill>
                  <a:srgbClr val="FF0000"/>
                </a:solidFill>
                <a:latin typeface="Arial   "/>
              </a:rPr>
              <a:t>variations </a:t>
            </a:r>
            <a:r>
              <a:rPr lang="en-US" sz="3200" i="1">
                <a:latin typeface="Arial   "/>
              </a:rPr>
              <a:t>i</a:t>
            </a:r>
            <a:r>
              <a:rPr lang="en-US" sz="3200" i="1" dirty="0">
                <a:latin typeface="Arial   "/>
              </a:rPr>
              <a:t>n people’s cultures without labelling them </a:t>
            </a:r>
            <a:r>
              <a:rPr lang="en-US" sz="3200" i="1" dirty="0">
                <a:solidFill>
                  <a:srgbClr val="FF0000"/>
                </a:solidFill>
                <a:latin typeface="Arial   "/>
              </a:rPr>
              <a:t>desirable or undesirable</a:t>
            </a:r>
            <a:r>
              <a:rPr lang="en-US" sz="3200" i="1" dirty="0">
                <a:latin typeface="Arial   "/>
              </a:rPr>
              <a:t>.” </a:t>
            </a:r>
          </a:p>
          <a:p>
            <a:pPr fontAlgn="ctr">
              <a:spcBef>
                <a:spcPts val="1500"/>
              </a:spcBef>
              <a:spcAft>
                <a:spcPts val="750"/>
              </a:spcAft>
            </a:pPr>
            <a:r>
              <a:rPr lang="en-US" sz="3200" dirty="0">
                <a:latin typeface="Arial   "/>
              </a:rPr>
              <a:t>How does this look?</a:t>
            </a:r>
          </a:p>
          <a:p>
            <a:pPr marL="457200" indent="-457200" algn="l" fontAlgn="ctr">
              <a:spcBef>
                <a:spcPts val="1500"/>
              </a:spcBef>
              <a:spcAft>
                <a:spcPts val="750"/>
              </a:spcAft>
              <a:buFont typeface="Arial" panose="020B0604020202020204" pitchFamily="34" charset="0"/>
              <a:buChar char="•"/>
            </a:pPr>
            <a:r>
              <a:rPr lang="en-US" sz="3200" i="0" dirty="0">
                <a:effectLst/>
                <a:latin typeface="Arial   "/>
              </a:rPr>
              <a:t>Understanding that similarities and variations in people im</a:t>
            </a:r>
            <a:r>
              <a:rPr lang="en-US" sz="3200" dirty="0">
                <a:latin typeface="Arial   "/>
              </a:rPr>
              <a:t>pact their </a:t>
            </a:r>
            <a:r>
              <a:rPr lang="en-US" sz="3200">
                <a:latin typeface="Arial   "/>
              </a:rPr>
              <a:t>behaviours</a:t>
            </a:r>
            <a:r>
              <a:rPr lang="en-US" sz="3200" dirty="0">
                <a:latin typeface="Arial   "/>
              </a:rPr>
              <a:t>, perceptions and values. </a:t>
            </a:r>
          </a:p>
          <a:p>
            <a:pPr marL="457200" indent="-457200" algn="l" fontAlgn="ctr">
              <a:spcBef>
                <a:spcPts val="1500"/>
              </a:spcBef>
              <a:spcAft>
                <a:spcPts val="750"/>
              </a:spcAft>
              <a:buFont typeface="Arial" panose="020B0604020202020204" pitchFamily="34" charset="0"/>
              <a:buChar char="•"/>
            </a:pPr>
            <a:r>
              <a:rPr lang="en-US" sz="3200" dirty="0">
                <a:latin typeface="Arial   "/>
              </a:rPr>
              <a:t>It is important to help people understand ways in which they appreciate people who are different to them. </a:t>
            </a:r>
            <a:endParaRPr lang="en-US" sz="3200" i="0" dirty="0">
              <a:effectLst/>
              <a:latin typeface="Arial   "/>
            </a:endParaRPr>
          </a:p>
        </p:txBody>
      </p:sp>
    </p:spTree>
    <p:extLst>
      <p:ext uri="{BB962C8B-B14F-4D97-AF65-F5344CB8AC3E}">
        <p14:creationId xmlns:p14="http://schemas.microsoft.com/office/powerpoint/2010/main" val="1751701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F90E3-8C6C-B87B-FDCD-8D56D569EAC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A0E29D0-21D0-93D2-CBCB-C6BCF58DA3E9}"/>
              </a:ext>
            </a:extLst>
          </p:cNvPr>
          <p:cNvPicPr>
            <a:picLocks noChangeAspect="1"/>
          </p:cNvPicPr>
          <p:nvPr/>
        </p:nvPicPr>
        <p:blipFill>
          <a:blip r:embed="rId3"/>
          <a:stretch>
            <a:fillRect/>
          </a:stretch>
        </p:blipFill>
        <p:spPr>
          <a:xfrm>
            <a:off x="10875364" y="5462064"/>
            <a:ext cx="1316636" cy="1259537"/>
          </a:xfrm>
          <a:prstGeom prst="rect">
            <a:avLst/>
          </a:prstGeom>
        </p:spPr>
      </p:pic>
      <p:sp>
        <p:nvSpPr>
          <p:cNvPr id="2" name="Google Shape;105;p6">
            <a:extLst>
              <a:ext uri="{FF2B5EF4-FFF2-40B4-BE49-F238E27FC236}">
                <a16:creationId xmlns:a16="http://schemas.microsoft.com/office/drawing/2014/main" id="{AF009E08-D3AC-9364-BE70-71EEFF95FFE2}"/>
              </a:ext>
            </a:extLst>
          </p:cNvPr>
          <p:cNvSpPr txBox="1">
            <a:spLocks/>
          </p:cNvSpPr>
          <p:nvPr/>
        </p:nvSpPr>
        <p:spPr>
          <a:xfrm>
            <a:off x="203585" y="258232"/>
            <a:ext cx="9543088" cy="819675"/>
          </a:xfrm>
          <a:prstGeom prst="rect">
            <a:avLst/>
          </a:prstGeom>
          <a:noFill/>
          <a:ln>
            <a:noFill/>
          </a:ln>
        </p:spPr>
        <p:txBody>
          <a:bodyPr spcFirstLastPara="1" vert="horz" wrap="square" lIns="68569" tIns="34275" rIns="68569" bIns="34275" rtlCol="0" anchor="b"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4400"/>
              <a:buFont typeface="Calibri"/>
              <a:buNone/>
            </a:pPr>
            <a:r>
              <a:rPr lang="en-AU" sz="4500" dirty="0">
                <a:solidFill>
                  <a:srgbClr val="540D6E"/>
                </a:solidFill>
                <a:latin typeface="Futura Md BT" panose="020B0602020204020303" pitchFamily="34" charset="0"/>
                <a:ea typeface="Poppins"/>
                <a:cs typeface="Poppins"/>
                <a:sym typeface="Poppins"/>
              </a:rPr>
              <a:t>How to overcome cultural barriers</a:t>
            </a:r>
            <a:endParaRPr lang="en-AU" sz="4500" dirty="0">
              <a:solidFill>
                <a:srgbClr val="540D6E"/>
              </a:solidFill>
              <a:latin typeface="Futura Md BT" panose="020B0602020204020303" pitchFamily="34" charset="0"/>
            </a:endParaRPr>
          </a:p>
        </p:txBody>
      </p:sp>
      <p:sp>
        <p:nvSpPr>
          <p:cNvPr id="3" name="TextBox 2">
            <a:extLst>
              <a:ext uri="{FF2B5EF4-FFF2-40B4-BE49-F238E27FC236}">
                <a16:creationId xmlns:a16="http://schemas.microsoft.com/office/drawing/2014/main" id="{7BF18CB5-431B-D449-536A-01911ABEADA0}"/>
              </a:ext>
            </a:extLst>
          </p:cNvPr>
          <p:cNvSpPr txBox="1"/>
          <p:nvPr/>
        </p:nvSpPr>
        <p:spPr>
          <a:xfrm>
            <a:off x="203585" y="2128644"/>
            <a:ext cx="11413451" cy="2600712"/>
          </a:xfrm>
          <a:prstGeom prst="rect">
            <a:avLst/>
          </a:prstGeom>
          <a:noFill/>
        </p:spPr>
        <p:txBody>
          <a:bodyPr wrap="square">
            <a:spAutoFit/>
          </a:bodyPr>
          <a:lstStyle/>
          <a:p>
            <a:pPr marL="457200" indent="-457200" algn="l">
              <a:spcBef>
                <a:spcPts val="750"/>
              </a:spcBef>
              <a:spcAft>
                <a:spcPts val="600"/>
              </a:spcAft>
              <a:buFont typeface="Arial" panose="020B0604020202020204" pitchFamily="34" charset="0"/>
              <a:buChar char="•"/>
            </a:pPr>
            <a:r>
              <a:rPr lang="en-US" sz="3200" b="0" i="0" dirty="0">
                <a:effectLst/>
                <a:latin typeface="Arial   "/>
              </a:rPr>
              <a:t>Be aware of your own cultural background and prejudices.</a:t>
            </a:r>
          </a:p>
          <a:p>
            <a:pPr marL="457200" indent="-457200" algn="l">
              <a:spcBef>
                <a:spcPts val="750"/>
              </a:spcBef>
              <a:spcAft>
                <a:spcPts val="600"/>
              </a:spcAft>
              <a:buFont typeface="Arial" panose="020B0604020202020204" pitchFamily="34" charset="0"/>
              <a:buChar char="•"/>
            </a:pPr>
            <a:r>
              <a:rPr lang="en-US" sz="3200" b="0" i="0" dirty="0">
                <a:effectLst/>
                <a:latin typeface="Arial   "/>
              </a:rPr>
              <a:t>Try to understand and respect the differences of others.</a:t>
            </a:r>
          </a:p>
          <a:p>
            <a:pPr marL="457200" indent="-457200" algn="l">
              <a:spcBef>
                <a:spcPts val="750"/>
              </a:spcBef>
              <a:spcAft>
                <a:spcPts val="600"/>
              </a:spcAft>
              <a:buFont typeface="Arial" panose="020B0604020202020204" pitchFamily="34" charset="0"/>
              <a:buChar char="•"/>
            </a:pPr>
            <a:r>
              <a:rPr lang="en-US" sz="3200" b="0" i="0" dirty="0">
                <a:effectLst/>
                <a:latin typeface="Arial   "/>
              </a:rPr>
              <a:t>Consider how the message was intended.</a:t>
            </a:r>
          </a:p>
          <a:p>
            <a:pPr marL="457200" indent="-457200" algn="l">
              <a:spcBef>
                <a:spcPts val="750"/>
              </a:spcBef>
              <a:spcAft>
                <a:spcPts val="1500"/>
              </a:spcAft>
              <a:buFont typeface="Arial" panose="020B0604020202020204" pitchFamily="34" charset="0"/>
              <a:buChar char="•"/>
            </a:pPr>
            <a:r>
              <a:rPr lang="en-US" sz="3200" b="0" i="0" dirty="0">
                <a:effectLst/>
                <a:latin typeface="Arial   "/>
              </a:rPr>
              <a:t>Don't make assumptions about others.</a:t>
            </a:r>
          </a:p>
        </p:txBody>
      </p:sp>
    </p:spTree>
    <p:extLst>
      <p:ext uri="{BB962C8B-B14F-4D97-AF65-F5344CB8AC3E}">
        <p14:creationId xmlns:p14="http://schemas.microsoft.com/office/powerpoint/2010/main" val="2435532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3"/>
        <p:cNvGrpSpPr/>
        <p:nvPr/>
      </p:nvGrpSpPr>
      <p:grpSpPr>
        <a:xfrm>
          <a:off x="0" y="0"/>
          <a:ext cx="0" cy="0"/>
          <a:chOff x="0" y="0"/>
          <a:chExt cx="0" cy="0"/>
        </a:xfrm>
      </p:grpSpPr>
      <p:sp useBgFill="1">
        <p:nvSpPr>
          <p:cNvPr id="5141" name="Rectangle 514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05;p6">
            <a:extLst>
              <a:ext uri="{FF2B5EF4-FFF2-40B4-BE49-F238E27FC236}">
                <a16:creationId xmlns:a16="http://schemas.microsoft.com/office/drawing/2014/main" id="{6A94FD21-9B14-4C59-BA1C-FD34490033A7}"/>
              </a:ext>
            </a:extLst>
          </p:cNvPr>
          <p:cNvSpPr txBox="1">
            <a:spLocks/>
          </p:cNvSpPr>
          <p:nvPr/>
        </p:nvSpPr>
        <p:spPr>
          <a:xfrm>
            <a:off x="333756" y="448056"/>
            <a:ext cx="4023359" cy="1719072"/>
          </a:xfrm>
          <a:prstGeom prst="rect">
            <a:avLst/>
          </a:prstGeom>
        </p:spPr>
        <p:txBody>
          <a:bodyPr spcFirstLastPara="1" vert="horz" lIns="91440" tIns="45720" rIns="91440" bIns="45720" rtlCol="0" anchor="b"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spcBef>
                <a:spcPct val="0"/>
              </a:spcBef>
              <a:spcAft>
                <a:spcPts val="600"/>
              </a:spcAft>
              <a:buClr>
                <a:schemeClr val="dk1"/>
              </a:buClr>
              <a:buSzPts val="4400"/>
            </a:pPr>
            <a:r>
              <a:rPr lang="en-US" sz="5400" kern="1200" dirty="0">
                <a:solidFill>
                  <a:srgbClr val="7030A0"/>
                </a:solidFill>
                <a:latin typeface="Futura Md BT" panose="020B0602020204020303" pitchFamily="34" charset="0"/>
                <a:sym typeface="Poppins"/>
              </a:rPr>
              <a:t>About today</a:t>
            </a:r>
            <a:endParaRPr lang="en-US" sz="5400" kern="1200" dirty="0">
              <a:solidFill>
                <a:srgbClr val="7030A0"/>
              </a:solidFill>
              <a:latin typeface="Futura Md BT" panose="020B0602020204020303" pitchFamily="34" charset="0"/>
            </a:endParaRPr>
          </a:p>
        </p:txBody>
      </p:sp>
      <p:sp>
        <p:nvSpPr>
          <p:cNvPr id="514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24E8926-7892-DF74-3B49-63077309D7D4}"/>
              </a:ext>
            </a:extLst>
          </p:cNvPr>
          <p:cNvSpPr txBox="1"/>
          <p:nvPr/>
        </p:nvSpPr>
        <p:spPr>
          <a:xfrm>
            <a:off x="333756" y="2825496"/>
            <a:ext cx="5064471" cy="3904488"/>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2600" b="1" dirty="0">
                <a:latin typeface="Arial   "/>
              </a:rPr>
              <a:t>What are we going to cover:</a:t>
            </a:r>
          </a:p>
          <a:p>
            <a:pPr marL="800100" lvl="1" indent="-228600">
              <a:lnSpc>
                <a:spcPct val="90000"/>
              </a:lnSpc>
              <a:spcAft>
                <a:spcPts val="600"/>
              </a:spcAft>
              <a:buFont typeface="Arial" panose="020B0604020202020204" pitchFamily="34" charset="0"/>
              <a:buChar char="•"/>
            </a:pPr>
            <a:endParaRPr lang="en-US" sz="2600" dirty="0">
              <a:latin typeface="Arial   "/>
            </a:endParaRPr>
          </a:p>
          <a:p>
            <a:pPr marL="800100" lvl="1" indent="-228600">
              <a:lnSpc>
                <a:spcPct val="90000"/>
              </a:lnSpc>
              <a:spcAft>
                <a:spcPts val="600"/>
              </a:spcAft>
              <a:buFont typeface="Arial" panose="020B0604020202020204" pitchFamily="34" charset="0"/>
              <a:buChar char="•"/>
            </a:pPr>
            <a:r>
              <a:rPr lang="en-US" sz="2600" dirty="0">
                <a:latin typeface="Arial   "/>
              </a:rPr>
              <a:t>What is communication</a:t>
            </a:r>
          </a:p>
          <a:p>
            <a:pPr marL="800100" lvl="1" indent="-228600">
              <a:lnSpc>
                <a:spcPct val="90000"/>
              </a:lnSpc>
              <a:spcAft>
                <a:spcPts val="600"/>
              </a:spcAft>
              <a:buFont typeface="Arial" panose="020B0604020202020204" pitchFamily="34" charset="0"/>
              <a:buChar char="•"/>
            </a:pPr>
            <a:r>
              <a:rPr lang="en-US" sz="2600" dirty="0">
                <a:latin typeface="Arial   "/>
              </a:rPr>
              <a:t>How do we communicate</a:t>
            </a:r>
          </a:p>
          <a:p>
            <a:pPr marL="800100" lvl="1" indent="-228600">
              <a:lnSpc>
                <a:spcPct val="90000"/>
              </a:lnSpc>
              <a:spcAft>
                <a:spcPts val="600"/>
              </a:spcAft>
              <a:buFont typeface="Arial" panose="020B0604020202020204" pitchFamily="34" charset="0"/>
              <a:buChar char="•"/>
            </a:pPr>
            <a:r>
              <a:rPr lang="en-US" sz="2600" dirty="0">
                <a:latin typeface="Arial   "/>
              </a:rPr>
              <a:t>Why we have challenges with communication</a:t>
            </a:r>
          </a:p>
          <a:p>
            <a:pPr marL="800100" lvl="1" indent="-228600">
              <a:lnSpc>
                <a:spcPct val="90000"/>
              </a:lnSpc>
              <a:spcAft>
                <a:spcPts val="600"/>
              </a:spcAft>
              <a:buFont typeface="Arial" panose="020B0604020202020204" pitchFamily="34" charset="0"/>
              <a:buChar char="•"/>
            </a:pPr>
            <a:r>
              <a:rPr lang="en-US" sz="2600" dirty="0">
                <a:latin typeface="Arial   "/>
              </a:rPr>
              <a:t>Adapting our communication depending on the situation </a:t>
            </a:r>
          </a:p>
          <a:p>
            <a:pPr marL="800100" lvl="1" indent="-228600">
              <a:lnSpc>
                <a:spcPct val="90000"/>
              </a:lnSpc>
              <a:spcAft>
                <a:spcPts val="600"/>
              </a:spcAft>
              <a:buFont typeface="Arial" panose="020B0604020202020204" pitchFamily="34" charset="0"/>
              <a:buChar char="•"/>
            </a:pPr>
            <a:r>
              <a:rPr lang="en-US" sz="2600" dirty="0">
                <a:latin typeface="Arial   "/>
              </a:rPr>
              <a:t>Cultural factors</a:t>
            </a:r>
          </a:p>
          <a:p>
            <a:pPr marL="800100" lvl="1" indent="-228600">
              <a:lnSpc>
                <a:spcPct val="90000"/>
              </a:lnSpc>
              <a:spcAft>
                <a:spcPts val="600"/>
              </a:spcAft>
              <a:buFont typeface="Arial" panose="020B0604020202020204" pitchFamily="34" charset="0"/>
              <a:buChar char="•"/>
            </a:pPr>
            <a:r>
              <a:rPr lang="en-US" sz="2600" dirty="0">
                <a:latin typeface="Arial   "/>
              </a:rPr>
              <a:t>Coping with challenges</a:t>
            </a:r>
          </a:p>
          <a:p>
            <a:pPr marL="800100" lvl="1" indent="-228600">
              <a:lnSpc>
                <a:spcPct val="90000"/>
              </a:lnSpc>
              <a:spcAft>
                <a:spcPts val="600"/>
              </a:spcAft>
              <a:buFont typeface="Arial" panose="020B0604020202020204" pitchFamily="34" charset="0"/>
              <a:buChar char="•"/>
            </a:pPr>
            <a:endParaRPr lang="en-US" sz="1700" dirty="0"/>
          </a:p>
        </p:txBody>
      </p:sp>
      <p:pic>
        <p:nvPicPr>
          <p:cNvPr id="5132" name="Picture 12" descr="9 causes of miscommunication (and how to fix them)">
            <a:extLst>
              <a:ext uri="{FF2B5EF4-FFF2-40B4-BE49-F238E27FC236}">
                <a16:creationId xmlns:a16="http://schemas.microsoft.com/office/drawing/2014/main" id="{FDE1E854-F989-749C-42DB-54059745BE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00707" y="1849483"/>
            <a:ext cx="5632976" cy="31590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96176F6-DCEF-8347-65C3-3785927F3203}"/>
              </a:ext>
            </a:extLst>
          </p:cNvPr>
          <p:cNvPicPr>
            <a:picLocks noChangeAspect="1"/>
          </p:cNvPicPr>
          <p:nvPr/>
        </p:nvPicPr>
        <p:blipFill>
          <a:blip r:embed="rId4"/>
          <a:stretch>
            <a:fillRect/>
          </a:stretch>
        </p:blipFill>
        <p:spPr>
          <a:xfrm>
            <a:off x="10875365" y="5525312"/>
            <a:ext cx="1316636" cy="1259537"/>
          </a:xfrm>
          <a:prstGeom prst="rect">
            <a:avLst/>
          </a:prstGeom>
        </p:spPr>
      </p:pic>
    </p:spTree>
    <p:extLst>
      <p:ext uri="{BB962C8B-B14F-4D97-AF65-F5344CB8AC3E}">
        <p14:creationId xmlns:p14="http://schemas.microsoft.com/office/powerpoint/2010/main" val="3920029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947CB-17EA-9185-E938-50B902A10D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0E73907-45CC-67A8-9377-878A0199F354}"/>
              </a:ext>
            </a:extLst>
          </p:cNvPr>
          <p:cNvPicPr>
            <a:picLocks noChangeAspect="1"/>
          </p:cNvPicPr>
          <p:nvPr/>
        </p:nvPicPr>
        <p:blipFill>
          <a:blip r:embed="rId3"/>
          <a:stretch>
            <a:fillRect/>
          </a:stretch>
        </p:blipFill>
        <p:spPr>
          <a:xfrm>
            <a:off x="10875364" y="5462064"/>
            <a:ext cx="1316636" cy="1259537"/>
          </a:xfrm>
          <a:prstGeom prst="rect">
            <a:avLst/>
          </a:prstGeom>
        </p:spPr>
      </p:pic>
      <p:sp>
        <p:nvSpPr>
          <p:cNvPr id="2" name="Google Shape;105;p6">
            <a:extLst>
              <a:ext uri="{FF2B5EF4-FFF2-40B4-BE49-F238E27FC236}">
                <a16:creationId xmlns:a16="http://schemas.microsoft.com/office/drawing/2014/main" id="{C94618E8-2265-965B-7AA4-EBF8856AC812}"/>
              </a:ext>
            </a:extLst>
          </p:cNvPr>
          <p:cNvSpPr txBox="1">
            <a:spLocks/>
          </p:cNvSpPr>
          <p:nvPr/>
        </p:nvSpPr>
        <p:spPr>
          <a:xfrm>
            <a:off x="203585" y="258232"/>
            <a:ext cx="9543088" cy="819675"/>
          </a:xfrm>
          <a:prstGeom prst="rect">
            <a:avLst/>
          </a:prstGeom>
          <a:noFill/>
          <a:ln>
            <a:noFill/>
          </a:ln>
        </p:spPr>
        <p:txBody>
          <a:bodyPr spcFirstLastPara="1" vert="horz" wrap="square" lIns="68569" tIns="34275" rIns="68569" bIns="34275" rtlCol="0" anchor="b"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4400"/>
              <a:buFont typeface="Calibri"/>
              <a:buNone/>
            </a:pPr>
            <a:r>
              <a:rPr lang="en-AU" sz="4500" dirty="0">
                <a:solidFill>
                  <a:srgbClr val="540D6E"/>
                </a:solidFill>
                <a:latin typeface="Futura Md BT" panose="020B0602020204020303" pitchFamily="34" charset="0"/>
                <a:ea typeface="Poppins"/>
                <a:cs typeface="Poppins"/>
                <a:sym typeface="Poppins"/>
              </a:rPr>
              <a:t>How to work with challenges</a:t>
            </a:r>
            <a:endParaRPr lang="en-AU" sz="4500" dirty="0">
              <a:solidFill>
                <a:srgbClr val="540D6E"/>
              </a:solidFill>
              <a:latin typeface="Futura Md BT" panose="020B0602020204020303" pitchFamily="34" charset="0"/>
            </a:endParaRPr>
          </a:p>
        </p:txBody>
      </p:sp>
      <p:sp>
        <p:nvSpPr>
          <p:cNvPr id="3" name="TextBox 2">
            <a:extLst>
              <a:ext uri="{FF2B5EF4-FFF2-40B4-BE49-F238E27FC236}">
                <a16:creationId xmlns:a16="http://schemas.microsoft.com/office/drawing/2014/main" id="{751F58E4-0613-9742-67FD-550128C062A2}"/>
              </a:ext>
            </a:extLst>
          </p:cNvPr>
          <p:cNvSpPr txBox="1"/>
          <p:nvPr/>
        </p:nvSpPr>
        <p:spPr>
          <a:xfrm>
            <a:off x="203585" y="1118429"/>
            <a:ext cx="11251815" cy="5893921"/>
          </a:xfrm>
          <a:prstGeom prst="rect">
            <a:avLst/>
          </a:prstGeom>
          <a:noFill/>
        </p:spPr>
        <p:txBody>
          <a:bodyPr wrap="square">
            <a:spAutoFit/>
          </a:bodyPr>
          <a:lstStyle/>
          <a:p>
            <a:pPr algn="ctr"/>
            <a:r>
              <a:rPr lang="en-US" sz="3200" b="1" dirty="0">
                <a:latin typeface="Arial   "/>
              </a:rPr>
              <a:t>Collect and document all of the story. </a:t>
            </a:r>
          </a:p>
          <a:p>
            <a:endParaRPr lang="en-US" sz="3200" dirty="0">
              <a:latin typeface="Arial   "/>
            </a:endParaRPr>
          </a:p>
          <a:p>
            <a:r>
              <a:rPr lang="en-US" sz="3200" dirty="0">
                <a:latin typeface="Arial   "/>
              </a:rPr>
              <a:t>‘</a:t>
            </a:r>
            <a:r>
              <a:rPr lang="en-US" sz="3200" i="1" dirty="0">
                <a:latin typeface="Arial   "/>
              </a:rPr>
              <a:t>Jack was sexually inappropriate language this morning whilst walking to the shower.’</a:t>
            </a:r>
          </a:p>
          <a:p>
            <a:endParaRPr lang="en-US" sz="3200" i="1" dirty="0">
              <a:latin typeface="Arial   "/>
            </a:endParaRPr>
          </a:p>
          <a:p>
            <a:pPr algn="ctr"/>
            <a:r>
              <a:rPr lang="en-US" sz="3200" i="1" dirty="0">
                <a:latin typeface="Arial   "/>
              </a:rPr>
              <a:t>Vs</a:t>
            </a:r>
          </a:p>
          <a:p>
            <a:endParaRPr lang="en-US" sz="3200" i="1" dirty="0">
              <a:latin typeface="Arial   "/>
            </a:endParaRPr>
          </a:p>
          <a:p>
            <a:r>
              <a:rPr lang="en-US" sz="3200" dirty="0">
                <a:latin typeface="Arial   "/>
              </a:rPr>
              <a:t>‘</a:t>
            </a:r>
            <a:r>
              <a:rPr lang="en-US" sz="3200" i="1" dirty="0">
                <a:latin typeface="Arial   "/>
              </a:rPr>
              <a:t>Jack stated to me ‘you’re looking alright today!’ Writer advised Jack this was inappropriate language to use. He was smiling at me at the time and spoke with a friendly tone. He made no physical contact.’</a:t>
            </a:r>
          </a:p>
          <a:p>
            <a:pPr marL="800100" lvl="1" indent="-342900">
              <a:buFont typeface="Arial" panose="020B0604020202020204" pitchFamily="34" charset="0"/>
              <a:buChar char="•"/>
            </a:pPr>
            <a:endParaRPr lang="en-US" sz="2500" dirty="0"/>
          </a:p>
        </p:txBody>
      </p:sp>
      <p:pic>
        <p:nvPicPr>
          <p:cNvPr id="1026" name="Picture 2" descr="OMIRO Hand Mirror, Black Handheld Mirror with Handle for Makeup,  Hairdressing (16 x 24 Cm) : Amazon.com.au: Beauty">
            <a:extLst>
              <a:ext uri="{FF2B5EF4-FFF2-40B4-BE49-F238E27FC236}">
                <a16:creationId xmlns:a16="http://schemas.microsoft.com/office/drawing/2014/main" id="{048169CB-7113-9437-2B72-B237B128C6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2533" y="237617"/>
            <a:ext cx="1321218" cy="1761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895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1F6FA-D1C7-2808-D109-3C45C1F460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B237315-77FF-26B9-0592-11E2CC5B09B0}"/>
              </a:ext>
            </a:extLst>
          </p:cNvPr>
          <p:cNvPicPr>
            <a:picLocks noChangeAspect="1"/>
          </p:cNvPicPr>
          <p:nvPr/>
        </p:nvPicPr>
        <p:blipFill>
          <a:blip r:embed="rId3"/>
          <a:stretch>
            <a:fillRect/>
          </a:stretch>
        </p:blipFill>
        <p:spPr>
          <a:xfrm>
            <a:off x="10875364" y="5462064"/>
            <a:ext cx="1316636" cy="1259537"/>
          </a:xfrm>
          <a:prstGeom prst="rect">
            <a:avLst/>
          </a:prstGeom>
        </p:spPr>
      </p:pic>
      <p:sp>
        <p:nvSpPr>
          <p:cNvPr id="2" name="Google Shape;105;p6">
            <a:extLst>
              <a:ext uri="{FF2B5EF4-FFF2-40B4-BE49-F238E27FC236}">
                <a16:creationId xmlns:a16="http://schemas.microsoft.com/office/drawing/2014/main" id="{420925F4-72DA-1850-4983-40C3B282AD1A}"/>
              </a:ext>
            </a:extLst>
          </p:cNvPr>
          <p:cNvSpPr txBox="1">
            <a:spLocks/>
          </p:cNvSpPr>
          <p:nvPr/>
        </p:nvSpPr>
        <p:spPr>
          <a:xfrm>
            <a:off x="203585" y="223516"/>
            <a:ext cx="10873718" cy="819675"/>
          </a:xfrm>
          <a:prstGeom prst="rect">
            <a:avLst/>
          </a:prstGeom>
          <a:noFill/>
          <a:ln>
            <a:noFill/>
          </a:ln>
        </p:spPr>
        <p:txBody>
          <a:bodyPr spcFirstLastPara="1" vert="horz" wrap="square" lIns="68569" tIns="34275" rIns="68569" bIns="34275" rtlCol="0" anchor="b" anchorCtr="0">
            <a:normAutofit fontScale="92500"/>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4400"/>
              <a:buFont typeface="Calibri"/>
              <a:buNone/>
            </a:pPr>
            <a:r>
              <a:rPr lang="en-AU" sz="4500" dirty="0">
                <a:solidFill>
                  <a:srgbClr val="540D6E"/>
                </a:solidFill>
                <a:latin typeface="Futura Md BT" panose="020B0602020204020303" pitchFamily="34" charset="0"/>
                <a:cs typeface="Poppins"/>
                <a:sym typeface="Poppins"/>
              </a:rPr>
              <a:t>What to do-Challenging communications</a:t>
            </a:r>
            <a:endParaRPr lang="en-AU" sz="4500" dirty="0">
              <a:solidFill>
                <a:srgbClr val="540D6E"/>
              </a:solidFill>
              <a:latin typeface="Futura Md BT" panose="020B0602020204020303" pitchFamily="34" charset="0"/>
            </a:endParaRPr>
          </a:p>
        </p:txBody>
      </p:sp>
      <p:sp>
        <p:nvSpPr>
          <p:cNvPr id="3" name="TextBox 2">
            <a:extLst>
              <a:ext uri="{FF2B5EF4-FFF2-40B4-BE49-F238E27FC236}">
                <a16:creationId xmlns:a16="http://schemas.microsoft.com/office/drawing/2014/main" id="{F9CEEE43-C6E7-C101-E9DF-C5F1DEEA19D5}"/>
              </a:ext>
            </a:extLst>
          </p:cNvPr>
          <p:cNvSpPr txBox="1"/>
          <p:nvPr/>
        </p:nvSpPr>
        <p:spPr>
          <a:xfrm>
            <a:off x="203585" y="1419528"/>
            <a:ext cx="11784830" cy="5786199"/>
          </a:xfrm>
          <a:prstGeom prst="rect">
            <a:avLst/>
          </a:prstGeom>
          <a:noFill/>
        </p:spPr>
        <p:txBody>
          <a:bodyPr wrap="square">
            <a:spAutoFit/>
          </a:bodyPr>
          <a:lstStyle/>
          <a:p>
            <a:pPr marL="457200" indent="-457200">
              <a:buFont typeface="Arial" panose="020B0604020202020204" pitchFamily="34" charset="0"/>
              <a:buChar char="•"/>
            </a:pPr>
            <a:r>
              <a:rPr lang="en-US" sz="3200" u="sng" dirty="0">
                <a:latin typeface="Arial   "/>
              </a:rPr>
              <a:t>Reflect</a:t>
            </a:r>
            <a:r>
              <a:rPr lang="en-US" sz="3200">
                <a:latin typeface="Arial   "/>
              </a:rPr>
              <a:t>-</a:t>
            </a:r>
            <a:r>
              <a:rPr lang="en-US" sz="3200" dirty="0">
                <a:latin typeface="Arial   "/>
              </a:rPr>
              <a:t> Are the persons age or cultural factors contributing?</a:t>
            </a:r>
          </a:p>
          <a:p>
            <a:pPr marL="457200" indent="-457200">
              <a:buFont typeface="Arial" panose="020B0604020202020204" pitchFamily="34" charset="0"/>
              <a:buChar char="•"/>
            </a:pPr>
            <a:r>
              <a:rPr lang="en-US" sz="3200" u="sng" dirty="0">
                <a:latin typeface="Arial   "/>
              </a:rPr>
              <a:t>Respond</a:t>
            </a:r>
            <a:r>
              <a:rPr lang="en-US" sz="3200">
                <a:latin typeface="Arial   "/>
              </a:rPr>
              <a:t>- </a:t>
            </a:r>
            <a:r>
              <a:rPr lang="en-US" sz="3200" dirty="0">
                <a:latin typeface="Arial   "/>
              </a:rPr>
              <a:t>Redirect, set boundaries, remove yourself </a:t>
            </a:r>
          </a:p>
          <a:p>
            <a:pPr marL="457200" indent="-457200">
              <a:buFont typeface="Arial" panose="020B0604020202020204" pitchFamily="34" charset="0"/>
              <a:buChar char="•"/>
            </a:pPr>
            <a:r>
              <a:rPr lang="en-US" sz="3200" u="sng" dirty="0">
                <a:latin typeface="Arial   "/>
              </a:rPr>
              <a:t>Acknowledge</a:t>
            </a:r>
            <a:r>
              <a:rPr lang="en-US" sz="3200">
                <a:latin typeface="Arial   "/>
              </a:rPr>
              <a:t>-</a:t>
            </a:r>
            <a:r>
              <a:rPr lang="en-US" sz="3200" dirty="0">
                <a:latin typeface="Arial   "/>
              </a:rPr>
              <a:t> The situation, how you are feeling, how the other person may be feeling</a:t>
            </a:r>
          </a:p>
          <a:p>
            <a:pPr marL="457200" indent="-457200">
              <a:buFont typeface="Arial" panose="020B0604020202020204" pitchFamily="34" charset="0"/>
              <a:buChar char="•"/>
            </a:pPr>
            <a:r>
              <a:rPr lang="en-US" sz="3200" u="sng" dirty="0">
                <a:latin typeface="Arial   "/>
              </a:rPr>
              <a:t>Document</a:t>
            </a:r>
            <a:r>
              <a:rPr lang="en-US" sz="3200">
                <a:latin typeface="Arial   "/>
              </a:rPr>
              <a:t>- W</a:t>
            </a:r>
            <a:r>
              <a:rPr lang="en-US" sz="3200" dirty="0">
                <a:latin typeface="Arial   "/>
              </a:rPr>
              <a:t>hat actually occurred in detail</a:t>
            </a:r>
          </a:p>
          <a:p>
            <a:pPr marL="457200" indent="-457200">
              <a:buFont typeface="Arial" panose="020B0604020202020204" pitchFamily="34" charset="0"/>
              <a:buChar char="•"/>
            </a:pPr>
            <a:r>
              <a:rPr lang="en-US" sz="3200" u="sng" dirty="0">
                <a:latin typeface="Arial   "/>
              </a:rPr>
              <a:t>Share</a:t>
            </a:r>
            <a:r>
              <a:rPr lang="en-US" sz="3200">
                <a:latin typeface="Arial   "/>
              </a:rPr>
              <a:t>-</a:t>
            </a:r>
            <a:r>
              <a:rPr lang="en-US" sz="3200" dirty="0">
                <a:latin typeface="Arial   "/>
              </a:rPr>
              <a:t> The information with others – team and managers</a:t>
            </a:r>
          </a:p>
          <a:p>
            <a:pPr marL="457200" indent="-457200">
              <a:buFont typeface="Arial" panose="020B0604020202020204" pitchFamily="34" charset="0"/>
              <a:buChar char="•"/>
            </a:pPr>
            <a:r>
              <a:rPr lang="en-US" sz="3200" u="sng" dirty="0">
                <a:latin typeface="Arial   "/>
              </a:rPr>
              <a:t>Seek support</a:t>
            </a:r>
            <a:r>
              <a:rPr lang="en-US" sz="3200">
                <a:latin typeface="Arial   "/>
              </a:rPr>
              <a:t>- </a:t>
            </a:r>
            <a:r>
              <a:rPr lang="en-US" sz="3200" dirty="0">
                <a:latin typeface="Arial   "/>
              </a:rPr>
              <a:t>To develop a plan and to acknowledge your experience</a:t>
            </a:r>
          </a:p>
          <a:p>
            <a:pPr marL="457200" indent="-457200">
              <a:buFont typeface="Arial" panose="020B0604020202020204" pitchFamily="34" charset="0"/>
              <a:buChar char="•"/>
            </a:pPr>
            <a:r>
              <a:rPr lang="en-US" sz="3200" u="sng" dirty="0">
                <a:latin typeface="Arial   "/>
              </a:rPr>
              <a:t>Take action</a:t>
            </a:r>
            <a:r>
              <a:rPr lang="en-US" sz="3200">
                <a:latin typeface="Arial   "/>
              </a:rPr>
              <a:t>- </a:t>
            </a:r>
            <a:r>
              <a:rPr lang="en-US" sz="3200" dirty="0">
                <a:latin typeface="Arial   "/>
              </a:rPr>
              <a:t>To prevent or minimize the occurrence</a:t>
            </a:r>
          </a:p>
          <a:p>
            <a:endParaRPr lang="en-US" sz="3200" dirty="0">
              <a:latin typeface="Arial   "/>
            </a:endParaRPr>
          </a:p>
          <a:p>
            <a:endParaRPr lang="en-US" sz="2500" dirty="0"/>
          </a:p>
          <a:p>
            <a:pPr marL="800100" lvl="1" indent="-342900">
              <a:buFont typeface="Arial" panose="020B0604020202020204" pitchFamily="34" charset="0"/>
              <a:buChar char="•"/>
            </a:pPr>
            <a:endParaRPr lang="en-US" sz="2500" dirty="0"/>
          </a:p>
        </p:txBody>
      </p:sp>
    </p:spTree>
    <p:extLst>
      <p:ext uri="{BB962C8B-B14F-4D97-AF65-F5344CB8AC3E}">
        <p14:creationId xmlns:p14="http://schemas.microsoft.com/office/powerpoint/2010/main" val="2012344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221DD-7AFF-3908-DC2F-5DFAE94B339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94F2D7C-CBE5-071A-B270-E8C22A769562}"/>
              </a:ext>
            </a:extLst>
          </p:cNvPr>
          <p:cNvPicPr>
            <a:picLocks noChangeAspect="1"/>
          </p:cNvPicPr>
          <p:nvPr/>
        </p:nvPicPr>
        <p:blipFill>
          <a:blip r:embed="rId3"/>
          <a:stretch>
            <a:fillRect/>
          </a:stretch>
        </p:blipFill>
        <p:spPr>
          <a:xfrm>
            <a:off x="10875364" y="5462064"/>
            <a:ext cx="1316636" cy="1259537"/>
          </a:xfrm>
          <a:prstGeom prst="rect">
            <a:avLst/>
          </a:prstGeom>
        </p:spPr>
      </p:pic>
      <p:sp>
        <p:nvSpPr>
          <p:cNvPr id="2" name="Google Shape;105;p6">
            <a:extLst>
              <a:ext uri="{FF2B5EF4-FFF2-40B4-BE49-F238E27FC236}">
                <a16:creationId xmlns:a16="http://schemas.microsoft.com/office/drawing/2014/main" id="{FEAD61AA-CA00-8188-B071-62D97BD8709D}"/>
              </a:ext>
            </a:extLst>
          </p:cNvPr>
          <p:cNvSpPr txBox="1">
            <a:spLocks/>
          </p:cNvSpPr>
          <p:nvPr/>
        </p:nvSpPr>
        <p:spPr>
          <a:xfrm>
            <a:off x="203585" y="136399"/>
            <a:ext cx="10873718" cy="819675"/>
          </a:xfrm>
          <a:prstGeom prst="rect">
            <a:avLst/>
          </a:prstGeom>
          <a:noFill/>
          <a:ln>
            <a:noFill/>
          </a:ln>
        </p:spPr>
        <p:txBody>
          <a:bodyPr spcFirstLastPara="1" vert="horz" wrap="square" lIns="68569" tIns="34275" rIns="68569" bIns="34275" rtlCol="0" anchor="b"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4400"/>
              <a:buFont typeface="Calibri"/>
              <a:buNone/>
            </a:pPr>
            <a:r>
              <a:rPr lang="en-AU" sz="4500" dirty="0">
                <a:solidFill>
                  <a:srgbClr val="540D6E"/>
                </a:solidFill>
                <a:latin typeface="Futura Md BT" panose="020B0602020204020303" pitchFamily="34" charset="0"/>
                <a:cs typeface="Poppins"/>
                <a:sym typeface="Poppins"/>
              </a:rPr>
              <a:t>Responding to Jack</a:t>
            </a:r>
            <a:endParaRPr lang="en-AU" sz="4500" dirty="0">
              <a:solidFill>
                <a:srgbClr val="540D6E"/>
              </a:solidFill>
              <a:latin typeface="Futura Md BT" panose="020B0602020204020303" pitchFamily="34" charset="0"/>
            </a:endParaRPr>
          </a:p>
        </p:txBody>
      </p:sp>
      <p:sp>
        <p:nvSpPr>
          <p:cNvPr id="3" name="TextBox 2">
            <a:extLst>
              <a:ext uri="{FF2B5EF4-FFF2-40B4-BE49-F238E27FC236}">
                <a16:creationId xmlns:a16="http://schemas.microsoft.com/office/drawing/2014/main" id="{CEB741A2-8735-93B2-5798-CDE091327160}"/>
              </a:ext>
            </a:extLst>
          </p:cNvPr>
          <p:cNvSpPr txBox="1"/>
          <p:nvPr/>
        </p:nvSpPr>
        <p:spPr>
          <a:xfrm>
            <a:off x="203585" y="1158271"/>
            <a:ext cx="11784830" cy="5093702"/>
          </a:xfrm>
          <a:prstGeom prst="rect">
            <a:avLst/>
          </a:prstGeom>
          <a:noFill/>
        </p:spPr>
        <p:txBody>
          <a:bodyPr wrap="square">
            <a:spAutoFit/>
          </a:bodyPr>
          <a:lstStyle/>
          <a:p>
            <a:pPr marL="457200" indent="-457200">
              <a:buFont typeface="Arial" panose="020B0604020202020204" pitchFamily="34" charset="0"/>
              <a:buChar char="•"/>
            </a:pPr>
            <a:r>
              <a:rPr lang="en-US" sz="2500" dirty="0">
                <a:latin typeface="Arial   "/>
              </a:rPr>
              <a:t>Jack is 92 and has some hearing and vision impairment. No cognitive impairment. He is from regional NZ.</a:t>
            </a:r>
          </a:p>
          <a:p>
            <a:pPr marL="457200" indent="-457200">
              <a:buFont typeface="Arial" panose="020B0604020202020204" pitchFamily="34" charset="0"/>
              <a:buChar char="•"/>
            </a:pPr>
            <a:r>
              <a:rPr lang="en-US" sz="2500" dirty="0">
                <a:latin typeface="Arial   "/>
              </a:rPr>
              <a:t>‘</a:t>
            </a:r>
            <a:r>
              <a:rPr lang="en-US" sz="2500" i="1" dirty="0">
                <a:latin typeface="Arial   "/>
              </a:rPr>
              <a:t>Jack, you may have meant that comment as a compliment, but I don’t find it appropriate. Please don’t say that again.’</a:t>
            </a:r>
          </a:p>
          <a:p>
            <a:pPr marL="457200" indent="-457200">
              <a:buFont typeface="Arial" panose="020B0604020202020204" pitchFamily="34" charset="0"/>
              <a:buChar char="•"/>
            </a:pPr>
            <a:r>
              <a:rPr lang="en-US" sz="2500" dirty="0">
                <a:latin typeface="Arial   "/>
              </a:rPr>
              <a:t>I don’t’ feel unsafe, but I feel uncomfortable due to the words that Jack is using- only my husband should say that to me. Jack has lived in a small town his whole life and has not had much exposure to people from other cultures.</a:t>
            </a:r>
          </a:p>
          <a:p>
            <a:pPr marL="457200" indent="-457200">
              <a:buFont typeface="Arial" panose="020B0604020202020204" pitchFamily="34" charset="0"/>
              <a:buChar char="•"/>
            </a:pPr>
            <a:r>
              <a:rPr lang="en-US" sz="2500" dirty="0">
                <a:latin typeface="Arial   "/>
              </a:rPr>
              <a:t>Document in the notes the exact conversation</a:t>
            </a:r>
          </a:p>
          <a:p>
            <a:pPr marL="457200" indent="-457200">
              <a:buFont typeface="Arial" panose="020B0604020202020204" pitchFamily="34" charset="0"/>
              <a:buChar char="•"/>
            </a:pPr>
            <a:r>
              <a:rPr lang="en-US" sz="2500" dirty="0">
                <a:latin typeface="Arial   "/>
              </a:rPr>
              <a:t>Handover- ‘</a:t>
            </a:r>
            <a:r>
              <a:rPr lang="en-US" sz="2500" i="1" dirty="0">
                <a:latin typeface="Arial   "/>
              </a:rPr>
              <a:t>Jack stated x to me today. I told him that it made me feel uncomfortable. He said to me ‘can’t you take a compliment, I was being nice?!’</a:t>
            </a:r>
          </a:p>
          <a:p>
            <a:pPr marL="457200" indent="-457200">
              <a:buFont typeface="Arial" panose="020B0604020202020204" pitchFamily="34" charset="0"/>
              <a:buChar char="•"/>
            </a:pPr>
            <a:r>
              <a:rPr lang="en-US" sz="2500" dirty="0">
                <a:latin typeface="Arial   "/>
              </a:rPr>
              <a:t>Speak to your team leader- I know Jack meant it as a compliment, I felt uncomfortable but thinking about it, I think I misunderstood his intentions. </a:t>
            </a:r>
          </a:p>
          <a:p>
            <a:pPr marL="457200" indent="-457200">
              <a:buFont typeface="Arial" panose="020B0604020202020204" pitchFamily="34" charset="0"/>
              <a:buChar char="•"/>
            </a:pPr>
            <a:r>
              <a:rPr lang="en-US" sz="2500" dirty="0">
                <a:latin typeface="Arial   "/>
              </a:rPr>
              <a:t>I will see how Jack is tomorrow.</a:t>
            </a:r>
          </a:p>
        </p:txBody>
      </p:sp>
    </p:spTree>
    <p:extLst>
      <p:ext uri="{BB962C8B-B14F-4D97-AF65-F5344CB8AC3E}">
        <p14:creationId xmlns:p14="http://schemas.microsoft.com/office/powerpoint/2010/main" val="3100666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0A801505-0B91-0D45-C8E1-4F3ACE6A013D}"/>
            </a:ext>
          </a:extLst>
        </p:cNvPr>
        <p:cNvGrpSpPr/>
        <p:nvPr/>
      </p:nvGrpSpPr>
      <p:grpSpPr>
        <a:xfrm>
          <a:off x="0" y="0"/>
          <a:ext cx="0" cy="0"/>
          <a:chOff x="0" y="0"/>
          <a:chExt cx="0" cy="0"/>
        </a:xfrm>
      </p:grpSpPr>
      <p:sp>
        <p:nvSpPr>
          <p:cNvPr id="105" name="Google Shape;105;p6">
            <a:extLst>
              <a:ext uri="{FF2B5EF4-FFF2-40B4-BE49-F238E27FC236}">
                <a16:creationId xmlns:a16="http://schemas.microsoft.com/office/drawing/2014/main" id="{2922403B-01CF-0E79-5681-F1F29E0AFE51}"/>
              </a:ext>
            </a:extLst>
          </p:cNvPr>
          <p:cNvSpPr txBox="1">
            <a:spLocks noGrp="1"/>
          </p:cNvSpPr>
          <p:nvPr>
            <p:ph type="ctrTitle"/>
          </p:nvPr>
        </p:nvSpPr>
        <p:spPr>
          <a:xfrm>
            <a:off x="183265" y="0"/>
            <a:ext cx="4646601" cy="1092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400"/>
              <a:buFont typeface="Calibri"/>
              <a:buNone/>
            </a:pPr>
            <a:r>
              <a:rPr lang="en-AU" sz="4500" dirty="0">
                <a:solidFill>
                  <a:srgbClr val="540D6E"/>
                </a:solidFill>
                <a:latin typeface="Futura Md BT" panose="020B0602020204020303" pitchFamily="34" charset="0"/>
                <a:ea typeface="Poppins"/>
                <a:cs typeface="Poppins"/>
                <a:sym typeface="Poppins"/>
              </a:rPr>
              <a:t>Takeaway points</a:t>
            </a:r>
            <a:endParaRPr sz="4500" dirty="0">
              <a:solidFill>
                <a:srgbClr val="540D6E"/>
              </a:solidFill>
              <a:latin typeface="Futura Md BT" panose="020B0602020204020303" pitchFamily="34" charset="0"/>
            </a:endParaRPr>
          </a:p>
        </p:txBody>
      </p:sp>
      <p:sp>
        <p:nvSpPr>
          <p:cNvPr id="106" name="Google Shape;106;p6">
            <a:extLst>
              <a:ext uri="{FF2B5EF4-FFF2-40B4-BE49-F238E27FC236}">
                <a16:creationId xmlns:a16="http://schemas.microsoft.com/office/drawing/2014/main" id="{DB4E6BEF-7DA5-7C4A-D781-81A2AF962AEE}"/>
              </a:ext>
            </a:extLst>
          </p:cNvPr>
          <p:cNvSpPr txBox="1">
            <a:spLocks noGrp="1"/>
          </p:cNvSpPr>
          <p:nvPr>
            <p:ph type="subTitle" idx="1"/>
          </p:nvPr>
        </p:nvSpPr>
        <p:spPr>
          <a:xfrm>
            <a:off x="647800" y="1830875"/>
            <a:ext cx="10896400" cy="3780300"/>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595"/>
              <a:buNone/>
            </a:pPr>
            <a:endParaRPr lang="en-AU" sz="2800"/>
          </a:p>
          <a:p>
            <a:pPr marL="457200" lvl="0" indent="-406400" algn="ctr" rtl="0">
              <a:lnSpc>
                <a:spcPct val="90000"/>
              </a:lnSpc>
              <a:spcBef>
                <a:spcPts val="1000"/>
              </a:spcBef>
              <a:spcAft>
                <a:spcPts val="0"/>
              </a:spcAft>
              <a:buClr>
                <a:schemeClr val="dk1"/>
              </a:buClr>
              <a:buSzPts val="2595"/>
              <a:buNone/>
            </a:pPr>
            <a:endParaRPr/>
          </a:p>
        </p:txBody>
      </p:sp>
      <p:pic>
        <p:nvPicPr>
          <p:cNvPr id="2" name="Picture 1">
            <a:extLst>
              <a:ext uri="{FF2B5EF4-FFF2-40B4-BE49-F238E27FC236}">
                <a16:creationId xmlns:a16="http://schemas.microsoft.com/office/drawing/2014/main" id="{DD6DB5A6-0A05-4001-09D2-0B4365EADEEC}"/>
              </a:ext>
            </a:extLst>
          </p:cNvPr>
          <p:cNvPicPr>
            <a:picLocks noChangeAspect="1"/>
          </p:cNvPicPr>
          <p:nvPr/>
        </p:nvPicPr>
        <p:blipFill>
          <a:blip r:embed="rId3"/>
          <a:stretch>
            <a:fillRect/>
          </a:stretch>
        </p:blipFill>
        <p:spPr>
          <a:xfrm>
            <a:off x="10405020" y="5398936"/>
            <a:ext cx="1139180" cy="1089777"/>
          </a:xfrm>
          <a:prstGeom prst="rect">
            <a:avLst/>
          </a:prstGeom>
        </p:spPr>
      </p:pic>
      <p:sp>
        <p:nvSpPr>
          <p:cNvPr id="3" name="TextBox 2">
            <a:extLst>
              <a:ext uri="{FF2B5EF4-FFF2-40B4-BE49-F238E27FC236}">
                <a16:creationId xmlns:a16="http://schemas.microsoft.com/office/drawing/2014/main" id="{CFA4C95F-0894-19E6-B4B9-D623672E75FC}"/>
              </a:ext>
            </a:extLst>
          </p:cNvPr>
          <p:cNvSpPr txBox="1"/>
          <p:nvPr/>
        </p:nvSpPr>
        <p:spPr>
          <a:xfrm>
            <a:off x="0" y="1059565"/>
            <a:ext cx="12008735" cy="5509200"/>
          </a:xfrm>
          <a:prstGeom prst="rect">
            <a:avLst/>
          </a:prstGeom>
          <a:noFill/>
        </p:spPr>
        <p:txBody>
          <a:bodyPr wrap="square">
            <a:spAutoFit/>
          </a:bodyPr>
          <a:lstStyle/>
          <a:p>
            <a:pPr marL="914400" lvl="1" indent="-457200">
              <a:buFont typeface="Arial" panose="020B0604020202020204" pitchFamily="34" charset="0"/>
              <a:buChar char="•"/>
            </a:pPr>
            <a:r>
              <a:rPr lang="en-US" sz="3200" dirty="0">
                <a:latin typeface="Arial   "/>
              </a:rPr>
              <a:t>Communication includes words, body movements and vocal/voice components </a:t>
            </a:r>
            <a:endParaRPr lang="en-US" sz="3200">
              <a:latin typeface="Arial   "/>
            </a:endParaRPr>
          </a:p>
          <a:p>
            <a:pPr marL="800100" lvl="1" indent="-342900">
              <a:buFont typeface="Arial" panose="020B0604020202020204" pitchFamily="34" charset="0"/>
              <a:buChar char="•"/>
            </a:pPr>
            <a:r>
              <a:rPr lang="en-US" sz="3200" dirty="0">
                <a:latin typeface="Arial   "/>
              </a:rPr>
              <a:t>We need to consider contributing factors relating to age that can impact on communication- hearing/vision loss</a:t>
            </a:r>
          </a:p>
          <a:p>
            <a:pPr marL="800100" lvl="1" indent="-342900">
              <a:buFont typeface="Arial" panose="020B0604020202020204" pitchFamily="34" charset="0"/>
              <a:buChar char="•"/>
            </a:pPr>
            <a:r>
              <a:rPr lang="en-US" sz="3200" dirty="0">
                <a:latin typeface="Arial   "/>
              </a:rPr>
              <a:t>Brain change can impact on how we receive and interpret information and can affect communication </a:t>
            </a:r>
          </a:p>
          <a:p>
            <a:pPr marL="800100" lvl="1" indent="-342900">
              <a:buFont typeface="Arial" panose="020B0604020202020204" pitchFamily="34" charset="0"/>
              <a:buChar char="•"/>
            </a:pPr>
            <a:r>
              <a:rPr lang="en-US" sz="3200" dirty="0">
                <a:latin typeface="Arial   "/>
              </a:rPr>
              <a:t>We need to consider cultural impacts on communication from both the resident and our perspective</a:t>
            </a:r>
          </a:p>
          <a:p>
            <a:pPr marL="800100" lvl="1" indent="-342900">
              <a:buFont typeface="Arial" panose="020B0604020202020204" pitchFamily="34" charset="0"/>
              <a:buChar char="•"/>
            </a:pPr>
            <a:r>
              <a:rPr lang="en-US" sz="3200" dirty="0">
                <a:latin typeface="Arial   "/>
              </a:rPr>
              <a:t>When facing challenges with communication, we need to take all of the steps to consider contributing factors and develop a plan of action</a:t>
            </a:r>
          </a:p>
        </p:txBody>
      </p:sp>
    </p:spTree>
    <p:extLst>
      <p:ext uri="{BB962C8B-B14F-4D97-AF65-F5344CB8AC3E}">
        <p14:creationId xmlns:p14="http://schemas.microsoft.com/office/powerpoint/2010/main" val="803538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165D0538-0E31-79ED-D105-EFAB62761477}"/>
            </a:ext>
          </a:extLst>
        </p:cNvPr>
        <p:cNvGrpSpPr/>
        <p:nvPr/>
      </p:nvGrpSpPr>
      <p:grpSpPr>
        <a:xfrm>
          <a:off x="0" y="0"/>
          <a:ext cx="0" cy="0"/>
          <a:chOff x="0" y="0"/>
          <a:chExt cx="0" cy="0"/>
        </a:xfrm>
      </p:grpSpPr>
      <p:sp>
        <p:nvSpPr>
          <p:cNvPr id="105" name="Google Shape;105;p6">
            <a:extLst>
              <a:ext uri="{FF2B5EF4-FFF2-40B4-BE49-F238E27FC236}">
                <a16:creationId xmlns:a16="http://schemas.microsoft.com/office/drawing/2014/main" id="{1D7686AE-B4FC-31EA-6160-C4275CE7BA7D}"/>
              </a:ext>
            </a:extLst>
          </p:cNvPr>
          <p:cNvSpPr txBox="1">
            <a:spLocks noGrp="1"/>
          </p:cNvSpPr>
          <p:nvPr>
            <p:ph type="ctrTitle"/>
          </p:nvPr>
        </p:nvSpPr>
        <p:spPr>
          <a:xfrm>
            <a:off x="232164" y="0"/>
            <a:ext cx="3009800" cy="1092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400"/>
              <a:buFont typeface="Calibri"/>
              <a:buNone/>
            </a:pPr>
            <a:r>
              <a:rPr lang="en-AU" sz="4500" dirty="0">
                <a:solidFill>
                  <a:srgbClr val="540D6E"/>
                </a:solidFill>
                <a:latin typeface="Futura Md BT" panose="020B0602020204020303" pitchFamily="34" charset="0"/>
                <a:ea typeface="Poppins"/>
                <a:cs typeface="Poppins"/>
                <a:sym typeface="Poppins"/>
              </a:rPr>
              <a:t>Let’s chat</a:t>
            </a:r>
            <a:endParaRPr lang="en-AU" sz="4500" dirty="0">
              <a:solidFill>
                <a:srgbClr val="540D6E"/>
              </a:solidFill>
              <a:latin typeface="Futura Md BT" panose="020B0602020204020303" pitchFamily="34" charset="0"/>
            </a:endParaRPr>
          </a:p>
        </p:txBody>
      </p:sp>
      <p:pic>
        <p:nvPicPr>
          <p:cNvPr id="2" name="Picture 1">
            <a:extLst>
              <a:ext uri="{FF2B5EF4-FFF2-40B4-BE49-F238E27FC236}">
                <a16:creationId xmlns:a16="http://schemas.microsoft.com/office/drawing/2014/main" id="{3348F616-8935-6425-D475-0F932C43A119}"/>
              </a:ext>
            </a:extLst>
          </p:cNvPr>
          <p:cNvPicPr>
            <a:picLocks noChangeAspect="1"/>
          </p:cNvPicPr>
          <p:nvPr/>
        </p:nvPicPr>
        <p:blipFill>
          <a:blip r:embed="rId3"/>
          <a:stretch>
            <a:fillRect/>
          </a:stretch>
        </p:blipFill>
        <p:spPr>
          <a:xfrm>
            <a:off x="10405020" y="5398936"/>
            <a:ext cx="1139180" cy="1089777"/>
          </a:xfrm>
          <a:prstGeom prst="rect">
            <a:avLst/>
          </a:prstGeom>
        </p:spPr>
      </p:pic>
      <p:pic>
        <p:nvPicPr>
          <p:cNvPr id="4098" name="Picture 2" descr="People Asking Questions Images – Browse 131,315 Stock Photos, Vectors, and  Video | Adobe Stock">
            <a:extLst>
              <a:ext uri="{FF2B5EF4-FFF2-40B4-BE49-F238E27FC236}">
                <a16:creationId xmlns:a16="http://schemas.microsoft.com/office/drawing/2014/main" id="{0E1BD547-8CB0-0211-41D3-71902FAF8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309" y="1245187"/>
            <a:ext cx="7047956" cy="469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003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6"/>
          <p:cNvSpPr txBox="1">
            <a:spLocks noGrp="1"/>
          </p:cNvSpPr>
          <p:nvPr>
            <p:ph type="ctrTitle"/>
          </p:nvPr>
        </p:nvSpPr>
        <p:spPr>
          <a:xfrm>
            <a:off x="257908" y="153925"/>
            <a:ext cx="3269744" cy="1092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400"/>
              <a:buFont typeface="Calibri"/>
              <a:buNone/>
            </a:pPr>
            <a:r>
              <a:rPr lang="en-AU" sz="4500">
                <a:solidFill>
                  <a:srgbClr val="540D6E"/>
                </a:solidFill>
                <a:latin typeface="Futura Md BT" panose="020B0602020204020303" pitchFamily="34" charset="0"/>
                <a:ea typeface="Poppins"/>
                <a:cs typeface="Poppins"/>
                <a:sym typeface="Poppins"/>
              </a:rPr>
              <a:t>Feedback</a:t>
            </a:r>
            <a:endParaRPr sz="4500">
              <a:solidFill>
                <a:srgbClr val="540D6E"/>
              </a:solidFill>
              <a:latin typeface="Futura Md BT" panose="020B0602020204020303" pitchFamily="34" charset="0"/>
            </a:endParaRPr>
          </a:p>
        </p:txBody>
      </p:sp>
      <p:sp>
        <p:nvSpPr>
          <p:cNvPr id="106" name="Google Shape;106;p6"/>
          <p:cNvSpPr txBox="1">
            <a:spLocks noGrp="1"/>
          </p:cNvSpPr>
          <p:nvPr>
            <p:ph type="subTitle" idx="1"/>
          </p:nvPr>
        </p:nvSpPr>
        <p:spPr>
          <a:xfrm>
            <a:off x="878463" y="1251639"/>
            <a:ext cx="10896400" cy="3780300"/>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595"/>
              <a:buNone/>
            </a:pPr>
            <a:endParaRPr lang="en-AU" sz="2800"/>
          </a:p>
          <a:p>
            <a:pPr marL="457200" lvl="0" indent="-406400" algn="ctr" rtl="0">
              <a:lnSpc>
                <a:spcPct val="90000"/>
              </a:lnSpc>
              <a:spcBef>
                <a:spcPts val="1000"/>
              </a:spcBef>
              <a:spcAft>
                <a:spcPts val="0"/>
              </a:spcAft>
              <a:buClr>
                <a:schemeClr val="dk1"/>
              </a:buClr>
              <a:buSzPts val="2595"/>
              <a:buNone/>
            </a:pPr>
            <a:endParaRPr/>
          </a:p>
        </p:txBody>
      </p:sp>
      <p:pic>
        <p:nvPicPr>
          <p:cNvPr id="2" name="Picture 1">
            <a:extLst>
              <a:ext uri="{FF2B5EF4-FFF2-40B4-BE49-F238E27FC236}">
                <a16:creationId xmlns:a16="http://schemas.microsoft.com/office/drawing/2014/main" id="{B2BFF866-FD76-8181-6194-DA3E92E4E6CC}"/>
              </a:ext>
            </a:extLst>
          </p:cNvPr>
          <p:cNvPicPr>
            <a:picLocks noChangeAspect="1"/>
          </p:cNvPicPr>
          <p:nvPr/>
        </p:nvPicPr>
        <p:blipFill>
          <a:blip r:embed="rId3"/>
          <a:stretch>
            <a:fillRect/>
          </a:stretch>
        </p:blipFill>
        <p:spPr>
          <a:xfrm>
            <a:off x="10405020" y="5398936"/>
            <a:ext cx="1139180" cy="1089777"/>
          </a:xfrm>
          <a:prstGeom prst="rect">
            <a:avLst/>
          </a:prstGeom>
        </p:spPr>
      </p:pic>
      <p:pic>
        <p:nvPicPr>
          <p:cNvPr id="4" name="Picture 3">
            <a:extLst>
              <a:ext uri="{FF2B5EF4-FFF2-40B4-BE49-F238E27FC236}">
                <a16:creationId xmlns:a16="http://schemas.microsoft.com/office/drawing/2014/main" id="{99410347-B025-096A-77EF-94C4EE89D77B}"/>
              </a:ext>
            </a:extLst>
          </p:cNvPr>
          <p:cNvPicPr>
            <a:picLocks noChangeAspect="1"/>
          </p:cNvPicPr>
          <p:nvPr/>
        </p:nvPicPr>
        <p:blipFill>
          <a:blip r:embed="rId4"/>
          <a:stretch>
            <a:fillRect/>
          </a:stretch>
        </p:blipFill>
        <p:spPr>
          <a:xfrm>
            <a:off x="427694" y="1406517"/>
            <a:ext cx="4647947" cy="4700765"/>
          </a:xfrm>
          <a:prstGeom prst="rect">
            <a:avLst/>
          </a:prstGeom>
        </p:spPr>
      </p:pic>
      <p:sp>
        <p:nvSpPr>
          <p:cNvPr id="5" name="Google Shape;106;p6">
            <a:extLst>
              <a:ext uri="{FF2B5EF4-FFF2-40B4-BE49-F238E27FC236}">
                <a16:creationId xmlns:a16="http://schemas.microsoft.com/office/drawing/2014/main" id="{19DF0814-42E4-9889-8CEA-81A2E77D99D8}"/>
              </a:ext>
            </a:extLst>
          </p:cNvPr>
          <p:cNvSpPr txBox="1">
            <a:spLocks/>
          </p:cNvSpPr>
          <p:nvPr/>
        </p:nvSpPr>
        <p:spPr>
          <a:xfrm>
            <a:off x="6396226" y="1776549"/>
            <a:ext cx="5795774" cy="31488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buSzPts val="2595"/>
            </a:pPr>
            <a:endParaRPr lang="en-US" sz="2800" kern="0" dirty="0"/>
          </a:p>
          <a:p>
            <a:pPr marL="50800" indent="0" algn="l">
              <a:buSzPts val="2595"/>
            </a:pPr>
            <a:r>
              <a:rPr lang="en-US" sz="2800" kern="0" dirty="0">
                <a:latin typeface="+mj-lt"/>
                <a:hlinkClick r:id="rId5"/>
              </a:rPr>
              <a:t>www.thriveaged.com.au</a:t>
            </a:r>
            <a:endParaRPr lang="en-US" sz="2800" kern="0" dirty="0">
              <a:latin typeface="+mj-lt"/>
            </a:endParaRPr>
          </a:p>
          <a:p>
            <a:pPr marL="50800" indent="0" algn="l">
              <a:buSzPts val="2595"/>
            </a:pPr>
            <a:endParaRPr lang="en-US" sz="2800" kern="0" dirty="0">
              <a:latin typeface="+mj-lt"/>
            </a:endParaRPr>
          </a:p>
          <a:p>
            <a:pPr marL="50800" indent="0" algn="l">
              <a:buSzPts val="2595"/>
            </a:pPr>
            <a:r>
              <a:rPr lang="en-US" sz="2600" kern="0" dirty="0">
                <a:latin typeface="+mj-lt"/>
                <a:hlinkClick r:id="rId6"/>
              </a:rPr>
              <a:t>http://www.youtube.com/@thriveagedcare</a:t>
            </a:r>
            <a:r>
              <a:rPr lang="en-US" sz="2600" kern="0" dirty="0">
                <a:latin typeface="+mj-lt"/>
              </a:rPr>
              <a:t>  </a:t>
            </a:r>
          </a:p>
          <a:p>
            <a:pPr marL="50800" indent="0" algn="l">
              <a:buSzPts val="2595"/>
            </a:pPr>
            <a:endParaRPr lang="en-US" sz="3100" b="1" kern="0" dirty="0">
              <a:latin typeface="+mj-lt"/>
            </a:endParaRPr>
          </a:p>
        </p:txBody>
      </p:sp>
      <p:pic>
        <p:nvPicPr>
          <p:cNvPr id="2052" name="Picture 4" descr="Website Icon Vector Art, Icons, and Graphics for Free Download">
            <a:extLst>
              <a:ext uri="{FF2B5EF4-FFF2-40B4-BE49-F238E27FC236}">
                <a16:creationId xmlns:a16="http://schemas.microsoft.com/office/drawing/2014/main" id="{DA56DC7E-9B7E-B9D4-8BFE-448E2A598F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6377" y="2138324"/>
            <a:ext cx="1003465" cy="10034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Youtube Logo SVG, PNG Icon, Symbol. Download Image.">
            <a:extLst>
              <a:ext uri="{FF2B5EF4-FFF2-40B4-BE49-F238E27FC236}">
                <a16:creationId xmlns:a16="http://schemas.microsoft.com/office/drawing/2014/main" id="{BA8FEF84-5862-56B0-739A-6CF3DA1F39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6743" y="3371545"/>
            <a:ext cx="1059483" cy="1059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283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6"/>
          <p:cNvSpPr txBox="1">
            <a:spLocks noGrp="1"/>
          </p:cNvSpPr>
          <p:nvPr>
            <p:ph type="ctrTitle"/>
          </p:nvPr>
        </p:nvSpPr>
        <p:spPr>
          <a:xfrm>
            <a:off x="232164" y="0"/>
            <a:ext cx="7814556" cy="1092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400"/>
              <a:buFont typeface="Calibri"/>
              <a:buNone/>
            </a:pPr>
            <a:r>
              <a:rPr lang="en-AU" sz="4500" dirty="0">
                <a:solidFill>
                  <a:srgbClr val="540D6E"/>
                </a:solidFill>
                <a:latin typeface="Futura Md BT" panose="020B0602020204020303" pitchFamily="34" charset="0"/>
                <a:ea typeface="Poppins"/>
                <a:cs typeface="Poppins"/>
                <a:sym typeface="Poppins"/>
              </a:rPr>
              <a:t>Thrive upcoming training</a:t>
            </a:r>
            <a:endParaRPr lang="en-AU" sz="4500" dirty="0">
              <a:solidFill>
                <a:srgbClr val="540D6E"/>
              </a:solidFill>
              <a:latin typeface="Futura Md BT" panose="020B0602020204020303" pitchFamily="34" charset="0"/>
            </a:endParaRPr>
          </a:p>
        </p:txBody>
      </p:sp>
      <p:sp>
        <p:nvSpPr>
          <p:cNvPr id="106" name="Google Shape;106;p6"/>
          <p:cNvSpPr txBox="1">
            <a:spLocks noGrp="1"/>
          </p:cNvSpPr>
          <p:nvPr>
            <p:ph type="subTitle" idx="1"/>
          </p:nvPr>
        </p:nvSpPr>
        <p:spPr>
          <a:xfrm>
            <a:off x="647800" y="1830875"/>
            <a:ext cx="10896400" cy="3780300"/>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595"/>
              <a:buNone/>
            </a:pPr>
            <a:endParaRPr lang="en-AU" sz="2800"/>
          </a:p>
          <a:p>
            <a:pPr marL="457200" lvl="0" indent="-406400" algn="ctr" rtl="0">
              <a:lnSpc>
                <a:spcPct val="90000"/>
              </a:lnSpc>
              <a:spcBef>
                <a:spcPts val="1000"/>
              </a:spcBef>
              <a:spcAft>
                <a:spcPts val="0"/>
              </a:spcAft>
              <a:buClr>
                <a:schemeClr val="dk1"/>
              </a:buClr>
              <a:buSzPts val="2595"/>
              <a:buNone/>
            </a:pPr>
            <a:endParaRPr/>
          </a:p>
        </p:txBody>
      </p:sp>
      <p:pic>
        <p:nvPicPr>
          <p:cNvPr id="2" name="Picture 1">
            <a:extLst>
              <a:ext uri="{FF2B5EF4-FFF2-40B4-BE49-F238E27FC236}">
                <a16:creationId xmlns:a16="http://schemas.microsoft.com/office/drawing/2014/main" id="{B2BFF866-FD76-8181-6194-DA3E92E4E6CC}"/>
              </a:ext>
            </a:extLst>
          </p:cNvPr>
          <p:cNvPicPr>
            <a:picLocks noChangeAspect="1"/>
          </p:cNvPicPr>
          <p:nvPr/>
        </p:nvPicPr>
        <p:blipFill>
          <a:blip r:embed="rId3"/>
          <a:stretch>
            <a:fillRect/>
          </a:stretch>
        </p:blipFill>
        <p:spPr>
          <a:xfrm>
            <a:off x="10974610" y="5768223"/>
            <a:ext cx="1139180" cy="1089777"/>
          </a:xfrm>
          <a:prstGeom prst="rect">
            <a:avLst/>
          </a:prstGeom>
        </p:spPr>
      </p:pic>
      <p:pic>
        <p:nvPicPr>
          <p:cNvPr id="4" name="Picture 3">
            <a:extLst>
              <a:ext uri="{FF2B5EF4-FFF2-40B4-BE49-F238E27FC236}">
                <a16:creationId xmlns:a16="http://schemas.microsoft.com/office/drawing/2014/main" id="{2D79F744-C2BF-EFDE-78C7-133636F90F2D}"/>
              </a:ext>
            </a:extLst>
          </p:cNvPr>
          <p:cNvPicPr>
            <a:picLocks noChangeAspect="1"/>
          </p:cNvPicPr>
          <p:nvPr/>
        </p:nvPicPr>
        <p:blipFill>
          <a:blip r:embed="rId4"/>
          <a:stretch>
            <a:fillRect/>
          </a:stretch>
        </p:blipFill>
        <p:spPr>
          <a:xfrm>
            <a:off x="342482" y="1301497"/>
            <a:ext cx="5346454" cy="4290785"/>
          </a:xfrm>
          <a:prstGeom prst="rect">
            <a:avLst/>
          </a:prstGeom>
        </p:spPr>
      </p:pic>
      <p:pic>
        <p:nvPicPr>
          <p:cNvPr id="6" name="Picture 5">
            <a:extLst>
              <a:ext uri="{FF2B5EF4-FFF2-40B4-BE49-F238E27FC236}">
                <a16:creationId xmlns:a16="http://schemas.microsoft.com/office/drawing/2014/main" id="{0B726726-1767-FC49-887A-C23234464BD2}"/>
              </a:ext>
            </a:extLst>
          </p:cNvPr>
          <p:cNvPicPr>
            <a:picLocks noChangeAspect="1"/>
          </p:cNvPicPr>
          <p:nvPr/>
        </p:nvPicPr>
        <p:blipFill>
          <a:blip r:embed="rId5"/>
          <a:stretch>
            <a:fillRect/>
          </a:stretch>
        </p:blipFill>
        <p:spPr>
          <a:xfrm>
            <a:off x="6503064" y="1301497"/>
            <a:ext cx="5346454" cy="4305926"/>
          </a:xfrm>
          <a:prstGeom prst="rect">
            <a:avLst/>
          </a:prstGeom>
        </p:spPr>
      </p:pic>
      <p:sp>
        <p:nvSpPr>
          <p:cNvPr id="7" name="Google Shape;106;p6">
            <a:extLst>
              <a:ext uri="{FF2B5EF4-FFF2-40B4-BE49-F238E27FC236}">
                <a16:creationId xmlns:a16="http://schemas.microsoft.com/office/drawing/2014/main" id="{59CEE30A-1982-9A97-DE70-2C62B61750A2}"/>
              </a:ext>
            </a:extLst>
          </p:cNvPr>
          <p:cNvSpPr txBox="1">
            <a:spLocks/>
          </p:cNvSpPr>
          <p:nvPr/>
        </p:nvSpPr>
        <p:spPr>
          <a:xfrm>
            <a:off x="147270" y="5445774"/>
            <a:ext cx="5878286" cy="108977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buSzPts val="2595"/>
            </a:pPr>
            <a:endParaRPr lang="en-US" sz="2800" kern="0" dirty="0"/>
          </a:p>
          <a:p>
            <a:pPr marL="50800" indent="0" algn="l">
              <a:buSzPts val="2595"/>
            </a:pPr>
            <a:r>
              <a:rPr lang="en-US" b="1" kern="0" dirty="0">
                <a:latin typeface="+mj-lt"/>
              </a:rPr>
              <a:t>LEISURE AND RECREATION TEAMS</a:t>
            </a:r>
          </a:p>
        </p:txBody>
      </p:sp>
      <p:sp>
        <p:nvSpPr>
          <p:cNvPr id="8" name="Google Shape;106;p6">
            <a:extLst>
              <a:ext uri="{FF2B5EF4-FFF2-40B4-BE49-F238E27FC236}">
                <a16:creationId xmlns:a16="http://schemas.microsoft.com/office/drawing/2014/main" id="{EB68427E-878A-5FAA-57A3-946F9706C8A8}"/>
              </a:ext>
            </a:extLst>
          </p:cNvPr>
          <p:cNvSpPr txBox="1">
            <a:spLocks/>
          </p:cNvSpPr>
          <p:nvPr/>
        </p:nvSpPr>
        <p:spPr>
          <a:xfrm>
            <a:off x="7126998" y="5532464"/>
            <a:ext cx="4098585" cy="1208674"/>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buSzPts val="2595"/>
            </a:pPr>
            <a:endParaRPr lang="en-US" sz="2800" kern="0" dirty="0"/>
          </a:p>
          <a:p>
            <a:pPr marL="50800" indent="0" algn="l">
              <a:buSzPts val="2595"/>
            </a:pPr>
            <a:r>
              <a:rPr lang="en-US" sz="3100" b="1" kern="0" dirty="0">
                <a:latin typeface="+mj-lt"/>
              </a:rPr>
              <a:t>LEADERS/MANAGERS</a:t>
            </a:r>
          </a:p>
        </p:txBody>
      </p:sp>
    </p:spTree>
    <p:extLst>
      <p:ext uri="{BB962C8B-B14F-4D97-AF65-F5344CB8AC3E}">
        <p14:creationId xmlns:p14="http://schemas.microsoft.com/office/powerpoint/2010/main" val="4221794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53D94677-C7ED-D124-C7D2-6EB1CA74F9FC}"/>
            </a:ext>
          </a:extLst>
        </p:cNvPr>
        <p:cNvGrpSpPr/>
        <p:nvPr/>
      </p:nvGrpSpPr>
      <p:grpSpPr>
        <a:xfrm>
          <a:off x="0" y="0"/>
          <a:ext cx="0" cy="0"/>
          <a:chOff x="0" y="0"/>
          <a:chExt cx="0" cy="0"/>
        </a:xfrm>
      </p:grpSpPr>
      <p:sp>
        <p:nvSpPr>
          <p:cNvPr id="105" name="Google Shape;105;p6">
            <a:extLst>
              <a:ext uri="{FF2B5EF4-FFF2-40B4-BE49-F238E27FC236}">
                <a16:creationId xmlns:a16="http://schemas.microsoft.com/office/drawing/2014/main" id="{F071BD1A-10E9-FADC-885F-5450ECB3532E}"/>
              </a:ext>
            </a:extLst>
          </p:cNvPr>
          <p:cNvSpPr txBox="1">
            <a:spLocks noGrp="1"/>
          </p:cNvSpPr>
          <p:nvPr>
            <p:ph type="ctrTitle"/>
          </p:nvPr>
        </p:nvSpPr>
        <p:spPr>
          <a:xfrm>
            <a:off x="232164" y="0"/>
            <a:ext cx="7814556" cy="1092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400"/>
              <a:buFont typeface="Calibri"/>
              <a:buNone/>
            </a:pPr>
            <a:r>
              <a:rPr lang="en-AU" sz="4500" dirty="0">
                <a:solidFill>
                  <a:srgbClr val="540D6E"/>
                </a:solidFill>
                <a:latin typeface="Futura Md BT" panose="020B0602020204020303" pitchFamily="34" charset="0"/>
                <a:ea typeface="Poppins"/>
                <a:cs typeface="Poppins"/>
                <a:sym typeface="Poppins"/>
              </a:rPr>
              <a:t>Thrive upcoming training</a:t>
            </a:r>
            <a:endParaRPr lang="en-AU" sz="4500" dirty="0">
              <a:solidFill>
                <a:srgbClr val="540D6E"/>
              </a:solidFill>
              <a:latin typeface="Futura Md BT" panose="020B0602020204020303" pitchFamily="34" charset="0"/>
            </a:endParaRPr>
          </a:p>
        </p:txBody>
      </p:sp>
      <p:sp>
        <p:nvSpPr>
          <p:cNvPr id="106" name="Google Shape;106;p6">
            <a:extLst>
              <a:ext uri="{FF2B5EF4-FFF2-40B4-BE49-F238E27FC236}">
                <a16:creationId xmlns:a16="http://schemas.microsoft.com/office/drawing/2014/main" id="{BB04E448-A809-0EC2-CA7C-C992AACF180F}"/>
              </a:ext>
            </a:extLst>
          </p:cNvPr>
          <p:cNvSpPr txBox="1">
            <a:spLocks noGrp="1"/>
          </p:cNvSpPr>
          <p:nvPr>
            <p:ph type="subTitle" idx="1"/>
          </p:nvPr>
        </p:nvSpPr>
        <p:spPr>
          <a:xfrm>
            <a:off x="647800" y="1830875"/>
            <a:ext cx="10896400" cy="3780300"/>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595"/>
              <a:buNone/>
            </a:pPr>
            <a:endParaRPr lang="en-AU" sz="2800"/>
          </a:p>
          <a:p>
            <a:pPr marL="457200" lvl="0" indent="-406400" algn="ctr" rtl="0">
              <a:lnSpc>
                <a:spcPct val="90000"/>
              </a:lnSpc>
              <a:spcBef>
                <a:spcPts val="1000"/>
              </a:spcBef>
              <a:spcAft>
                <a:spcPts val="0"/>
              </a:spcAft>
              <a:buClr>
                <a:schemeClr val="dk1"/>
              </a:buClr>
              <a:buSzPts val="2595"/>
              <a:buNone/>
            </a:pPr>
            <a:endParaRPr/>
          </a:p>
        </p:txBody>
      </p:sp>
      <p:pic>
        <p:nvPicPr>
          <p:cNvPr id="2" name="Picture 1">
            <a:extLst>
              <a:ext uri="{FF2B5EF4-FFF2-40B4-BE49-F238E27FC236}">
                <a16:creationId xmlns:a16="http://schemas.microsoft.com/office/drawing/2014/main" id="{0322E23D-4ECE-1A33-1A56-4EC7A3BA46E0}"/>
              </a:ext>
            </a:extLst>
          </p:cNvPr>
          <p:cNvPicPr>
            <a:picLocks noChangeAspect="1"/>
          </p:cNvPicPr>
          <p:nvPr/>
        </p:nvPicPr>
        <p:blipFill>
          <a:blip r:embed="rId3"/>
          <a:stretch>
            <a:fillRect/>
          </a:stretch>
        </p:blipFill>
        <p:spPr>
          <a:xfrm>
            <a:off x="11079886" y="5653364"/>
            <a:ext cx="1139180" cy="1089777"/>
          </a:xfrm>
          <a:prstGeom prst="rect">
            <a:avLst/>
          </a:prstGeom>
        </p:spPr>
      </p:pic>
      <p:pic>
        <p:nvPicPr>
          <p:cNvPr id="5" name="Picture 4">
            <a:extLst>
              <a:ext uri="{FF2B5EF4-FFF2-40B4-BE49-F238E27FC236}">
                <a16:creationId xmlns:a16="http://schemas.microsoft.com/office/drawing/2014/main" id="{3E2C043E-9ABF-4A77-84E5-F7075FE17644}"/>
              </a:ext>
            </a:extLst>
          </p:cNvPr>
          <p:cNvPicPr>
            <a:picLocks noChangeAspect="1"/>
          </p:cNvPicPr>
          <p:nvPr/>
        </p:nvPicPr>
        <p:blipFill>
          <a:blip r:embed="rId4"/>
          <a:stretch>
            <a:fillRect/>
          </a:stretch>
        </p:blipFill>
        <p:spPr>
          <a:xfrm>
            <a:off x="342481" y="1158442"/>
            <a:ext cx="5214168" cy="4452733"/>
          </a:xfrm>
          <a:prstGeom prst="rect">
            <a:avLst/>
          </a:prstGeom>
        </p:spPr>
      </p:pic>
      <p:pic>
        <p:nvPicPr>
          <p:cNvPr id="8" name="Picture 7">
            <a:extLst>
              <a:ext uri="{FF2B5EF4-FFF2-40B4-BE49-F238E27FC236}">
                <a16:creationId xmlns:a16="http://schemas.microsoft.com/office/drawing/2014/main" id="{DE9E08F4-0841-6D17-0E97-A9D69F09128D}"/>
              </a:ext>
            </a:extLst>
          </p:cNvPr>
          <p:cNvPicPr>
            <a:picLocks noChangeAspect="1"/>
          </p:cNvPicPr>
          <p:nvPr/>
        </p:nvPicPr>
        <p:blipFill>
          <a:blip r:embed="rId5"/>
          <a:stretch>
            <a:fillRect/>
          </a:stretch>
        </p:blipFill>
        <p:spPr>
          <a:xfrm>
            <a:off x="6085654" y="1092901"/>
            <a:ext cx="5611205" cy="4562466"/>
          </a:xfrm>
          <a:prstGeom prst="rect">
            <a:avLst/>
          </a:prstGeom>
        </p:spPr>
      </p:pic>
      <p:sp>
        <p:nvSpPr>
          <p:cNvPr id="9" name="Google Shape;106;p6">
            <a:extLst>
              <a:ext uri="{FF2B5EF4-FFF2-40B4-BE49-F238E27FC236}">
                <a16:creationId xmlns:a16="http://schemas.microsoft.com/office/drawing/2014/main" id="{6E00D044-A7BA-8BD8-3E2F-1A896B722BCC}"/>
              </a:ext>
            </a:extLst>
          </p:cNvPr>
          <p:cNvSpPr txBox="1">
            <a:spLocks/>
          </p:cNvSpPr>
          <p:nvPr/>
        </p:nvSpPr>
        <p:spPr>
          <a:xfrm>
            <a:off x="6326464" y="5534467"/>
            <a:ext cx="5129583" cy="1208674"/>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buSzPts val="2595"/>
            </a:pPr>
            <a:endParaRPr lang="en-US" sz="2800" kern="0" dirty="0"/>
          </a:p>
          <a:p>
            <a:pPr marL="50800" indent="0" algn="l">
              <a:buSzPts val="2595"/>
            </a:pPr>
            <a:r>
              <a:rPr lang="en-US" sz="3100" b="1" kern="0" dirty="0">
                <a:latin typeface="+mj-lt"/>
              </a:rPr>
              <a:t>FOOD SERVICES/MANAGERS</a:t>
            </a:r>
          </a:p>
        </p:txBody>
      </p:sp>
      <p:sp>
        <p:nvSpPr>
          <p:cNvPr id="10" name="Google Shape;106;p6">
            <a:extLst>
              <a:ext uri="{FF2B5EF4-FFF2-40B4-BE49-F238E27FC236}">
                <a16:creationId xmlns:a16="http://schemas.microsoft.com/office/drawing/2014/main" id="{68D4E26F-86C6-0CD3-7582-7FF1CE601505}"/>
              </a:ext>
            </a:extLst>
          </p:cNvPr>
          <p:cNvSpPr txBox="1">
            <a:spLocks/>
          </p:cNvSpPr>
          <p:nvPr/>
        </p:nvSpPr>
        <p:spPr>
          <a:xfrm>
            <a:off x="900272" y="5823338"/>
            <a:ext cx="4098585" cy="105162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a:buSzPts val="2595"/>
            </a:pPr>
            <a:r>
              <a:rPr lang="en-US" sz="2600" b="1" kern="0" dirty="0">
                <a:latin typeface="+mj-lt"/>
              </a:rPr>
              <a:t>ALL STAFF</a:t>
            </a:r>
          </a:p>
        </p:txBody>
      </p:sp>
    </p:spTree>
    <p:extLst>
      <p:ext uri="{BB962C8B-B14F-4D97-AF65-F5344CB8AC3E}">
        <p14:creationId xmlns:p14="http://schemas.microsoft.com/office/powerpoint/2010/main" val="3911149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6"/>
          <p:cNvSpPr txBox="1">
            <a:spLocks noGrp="1"/>
          </p:cNvSpPr>
          <p:nvPr>
            <p:ph type="ctrTitle"/>
          </p:nvPr>
        </p:nvSpPr>
        <p:spPr>
          <a:xfrm>
            <a:off x="232164" y="0"/>
            <a:ext cx="3009800" cy="1092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400"/>
              <a:buFont typeface="Calibri"/>
              <a:buNone/>
            </a:pPr>
            <a:r>
              <a:rPr lang="en-AU" sz="4500" dirty="0">
                <a:solidFill>
                  <a:srgbClr val="540D6E"/>
                </a:solidFill>
                <a:latin typeface="Futura Md BT" panose="020B0602020204020303" pitchFamily="34" charset="0"/>
                <a:ea typeface="Poppins"/>
                <a:cs typeface="Poppins"/>
                <a:sym typeface="Poppins"/>
              </a:rPr>
              <a:t>References </a:t>
            </a:r>
            <a:endParaRPr lang="en-AU" sz="4500" dirty="0">
              <a:solidFill>
                <a:srgbClr val="540D6E"/>
              </a:solidFill>
              <a:latin typeface="Futura Md BT" panose="020B0602020204020303" pitchFamily="34" charset="0"/>
            </a:endParaRPr>
          </a:p>
        </p:txBody>
      </p:sp>
      <p:sp>
        <p:nvSpPr>
          <p:cNvPr id="106" name="Google Shape;106;p6"/>
          <p:cNvSpPr txBox="1">
            <a:spLocks noGrp="1"/>
          </p:cNvSpPr>
          <p:nvPr>
            <p:ph type="subTitle" idx="1"/>
          </p:nvPr>
        </p:nvSpPr>
        <p:spPr>
          <a:xfrm>
            <a:off x="647800" y="1538850"/>
            <a:ext cx="10896400" cy="3780300"/>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595"/>
              <a:buNone/>
            </a:pPr>
            <a:endParaRPr lang="en-AU" sz="2800" dirty="0"/>
          </a:p>
          <a:p>
            <a:pPr marL="457200" lvl="0" indent="-406400" algn="l" rtl="0">
              <a:lnSpc>
                <a:spcPct val="90000"/>
              </a:lnSpc>
              <a:spcBef>
                <a:spcPts val="1000"/>
              </a:spcBef>
              <a:spcAft>
                <a:spcPts val="0"/>
              </a:spcAft>
              <a:buClr>
                <a:schemeClr val="dk1"/>
              </a:buClr>
              <a:buSzPts val="2595"/>
              <a:buFont typeface="Arial" panose="020B0604020202020204" pitchFamily="34" charset="0"/>
              <a:buChar char="•"/>
            </a:pPr>
            <a:r>
              <a:rPr lang="en-AU" dirty="0"/>
              <a:t>https://www.hdc.org.n z/our-work/aged-care-commissioner/202122-aged-care-complaints/ </a:t>
            </a:r>
          </a:p>
          <a:p>
            <a:pPr marL="457200" lvl="0" indent="-406400" algn="l" rtl="0">
              <a:lnSpc>
                <a:spcPct val="90000"/>
              </a:lnSpc>
              <a:spcBef>
                <a:spcPts val="1000"/>
              </a:spcBef>
              <a:spcAft>
                <a:spcPts val="0"/>
              </a:spcAft>
              <a:buClr>
                <a:schemeClr val="dk1"/>
              </a:buClr>
              <a:buSzPts val="2595"/>
              <a:buFont typeface="Arial" panose="020B0604020202020204" pitchFamily="34" charset="0"/>
              <a:buChar char="•"/>
            </a:pPr>
            <a:r>
              <a:rPr lang="en-AU" dirty="0">
                <a:hlinkClick r:id="rId3"/>
              </a:rPr>
              <a:t>https://study.com/academy/lesson/cultures-impact-on-interpersonal-communication.html</a:t>
            </a:r>
            <a:r>
              <a:rPr lang="en-AU" dirty="0"/>
              <a:t>   </a:t>
            </a:r>
          </a:p>
          <a:p>
            <a:pPr marL="457200" lvl="0" indent="-406400" algn="l" rtl="0">
              <a:lnSpc>
                <a:spcPct val="90000"/>
              </a:lnSpc>
              <a:spcBef>
                <a:spcPts val="1000"/>
              </a:spcBef>
              <a:spcAft>
                <a:spcPts val="0"/>
              </a:spcAft>
              <a:buClr>
                <a:schemeClr val="dk1"/>
              </a:buClr>
              <a:buSzPts val="2595"/>
              <a:buFont typeface="Arial" panose="020B0604020202020204" pitchFamily="34" charset="0"/>
              <a:buChar char="•"/>
            </a:pPr>
            <a:r>
              <a:rPr lang="en-AU" dirty="0">
                <a:hlinkClick r:id="rId4"/>
              </a:rPr>
              <a:t>https://alzheimers.org.nz/explore/facts-and-figures/</a:t>
            </a:r>
            <a:r>
              <a:rPr lang="en-AU" dirty="0"/>
              <a:t> </a:t>
            </a:r>
          </a:p>
          <a:p>
            <a:pPr marL="457200" lvl="0" indent="-406400" algn="l" rtl="0">
              <a:lnSpc>
                <a:spcPct val="90000"/>
              </a:lnSpc>
              <a:spcBef>
                <a:spcPts val="1000"/>
              </a:spcBef>
              <a:spcAft>
                <a:spcPts val="0"/>
              </a:spcAft>
              <a:buClr>
                <a:schemeClr val="dk1"/>
              </a:buClr>
              <a:buSzPts val="2595"/>
              <a:buFont typeface="Arial" panose="020B0604020202020204" pitchFamily="34" charset="0"/>
              <a:buChar char="•"/>
            </a:pPr>
            <a:endParaRPr dirty="0"/>
          </a:p>
        </p:txBody>
      </p:sp>
      <p:pic>
        <p:nvPicPr>
          <p:cNvPr id="2" name="Picture 1">
            <a:extLst>
              <a:ext uri="{FF2B5EF4-FFF2-40B4-BE49-F238E27FC236}">
                <a16:creationId xmlns:a16="http://schemas.microsoft.com/office/drawing/2014/main" id="{B2BFF866-FD76-8181-6194-DA3E92E4E6CC}"/>
              </a:ext>
            </a:extLst>
          </p:cNvPr>
          <p:cNvPicPr>
            <a:picLocks noChangeAspect="1"/>
          </p:cNvPicPr>
          <p:nvPr/>
        </p:nvPicPr>
        <p:blipFill>
          <a:blip r:embed="rId5"/>
          <a:stretch>
            <a:fillRect/>
          </a:stretch>
        </p:blipFill>
        <p:spPr>
          <a:xfrm>
            <a:off x="10405020" y="5398936"/>
            <a:ext cx="1139180" cy="1089777"/>
          </a:xfrm>
          <a:prstGeom prst="rect">
            <a:avLst/>
          </a:prstGeom>
        </p:spPr>
      </p:pic>
    </p:spTree>
    <p:extLst>
      <p:ext uri="{BB962C8B-B14F-4D97-AF65-F5344CB8AC3E}">
        <p14:creationId xmlns:p14="http://schemas.microsoft.com/office/powerpoint/2010/main" val="2983244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7"/>
          <p:cNvSpPr/>
          <p:nvPr/>
        </p:nvSpPr>
        <p:spPr>
          <a:xfrm>
            <a:off x="0" y="17890"/>
            <a:ext cx="12192000" cy="6858000"/>
          </a:xfrm>
          <a:custGeom>
            <a:avLst/>
            <a:gdLst/>
            <a:ahLst/>
            <a:cxnLst/>
            <a:rect l="l" t="t" r="r" b="b"/>
            <a:pathLst>
              <a:path w="24384000" h="13716000" extrusionOk="0">
                <a:moveTo>
                  <a:pt x="0" y="13716000"/>
                </a:moveTo>
                <a:lnTo>
                  <a:pt x="24384000" y="13716000"/>
                </a:lnTo>
                <a:lnTo>
                  <a:pt x="24384000" y="0"/>
                </a:lnTo>
                <a:lnTo>
                  <a:pt x="0" y="0"/>
                </a:lnTo>
                <a:lnTo>
                  <a:pt x="0" y="13716000"/>
                </a:lnTo>
                <a:close/>
              </a:path>
            </a:pathLst>
          </a:custGeom>
          <a:solidFill>
            <a:srgbClr val="520C6C"/>
          </a:solidFill>
          <a:ln w="12700" cap="flat" cmpd="sng">
            <a:solidFill>
              <a:srgbClr val="000000">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dk1"/>
              </a:solidFill>
              <a:latin typeface="Arial"/>
              <a:ea typeface="Arial"/>
              <a:cs typeface="Arial"/>
              <a:sym typeface="Arial"/>
            </a:endParaRPr>
          </a:p>
        </p:txBody>
      </p:sp>
      <p:sp>
        <p:nvSpPr>
          <p:cNvPr id="316" name="Google Shape;316;p27"/>
          <p:cNvSpPr/>
          <p:nvPr/>
        </p:nvSpPr>
        <p:spPr>
          <a:xfrm>
            <a:off x="6048375" y="5591175"/>
            <a:ext cx="180975" cy="180975"/>
          </a:xfrm>
          <a:custGeom>
            <a:avLst/>
            <a:gdLst/>
            <a:ahLst/>
            <a:cxnLst/>
            <a:rect l="l" t="t" r="r" b="b"/>
            <a:pathLst>
              <a:path w="361950" h="361950" extrusionOk="0">
                <a:moveTo>
                  <a:pt x="362309" y="192882"/>
                </a:moveTo>
                <a:cubicBezTo>
                  <a:pt x="362309" y="289515"/>
                  <a:pt x="283963" y="367862"/>
                  <a:pt x="187392" y="367862"/>
                </a:cubicBezTo>
                <a:cubicBezTo>
                  <a:pt x="90745" y="367862"/>
                  <a:pt x="12411" y="289515"/>
                  <a:pt x="12411" y="192882"/>
                </a:cubicBezTo>
                <a:cubicBezTo>
                  <a:pt x="12411" y="96260"/>
                  <a:pt x="90745" y="17913"/>
                  <a:pt x="187392" y="17913"/>
                </a:cubicBezTo>
                <a:cubicBezTo>
                  <a:pt x="283963" y="17913"/>
                  <a:pt x="362309" y="96260"/>
                  <a:pt x="362309" y="192882"/>
                </a:cubicBezTo>
                <a:close/>
              </a:path>
            </a:pathLst>
          </a:custGeom>
          <a:solidFill>
            <a:srgbClr val="0DAB68"/>
          </a:solidFill>
          <a:ln w="12700" cap="flat" cmpd="sng">
            <a:solidFill>
              <a:srgbClr val="000000">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dk1"/>
              </a:solidFill>
              <a:latin typeface="Arial"/>
              <a:ea typeface="Arial"/>
              <a:cs typeface="Arial"/>
              <a:sym typeface="Arial"/>
            </a:endParaRPr>
          </a:p>
        </p:txBody>
      </p:sp>
      <p:sp>
        <p:nvSpPr>
          <p:cNvPr id="317" name="Google Shape;317;p27"/>
          <p:cNvSpPr/>
          <p:nvPr/>
        </p:nvSpPr>
        <p:spPr>
          <a:xfrm>
            <a:off x="6156325" y="5457825"/>
            <a:ext cx="238125" cy="238125"/>
          </a:xfrm>
          <a:custGeom>
            <a:avLst/>
            <a:gdLst/>
            <a:ahLst/>
            <a:cxnLst/>
            <a:rect l="l" t="t" r="r" b="b"/>
            <a:pathLst>
              <a:path w="476250" h="476250" extrusionOk="0">
                <a:moveTo>
                  <a:pt x="478842" y="250093"/>
                </a:moveTo>
                <a:cubicBezTo>
                  <a:pt x="478842" y="378959"/>
                  <a:pt x="374397" y="483468"/>
                  <a:pt x="245632" y="483468"/>
                </a:cubicBezTo>
                <a:cubicBezTo>
                  <a:pt x="116689" y="483468"/>
                  <a:pt x="12256" y="378959"/>
                  <a:pt x="12256" y="250093"/>
                </a:cubicBezTo>
                <a:cubicBezTo>
                  <a:pt x="12256" y="121315"/>
                  <a:pt x="116689" y="16819"/>
                  <a:pt x="245632" y="16819"/>
                </a:cubicBezTo>
                <a:cubicBezTo>
                  <a:pt x="374397" y="16819"/>
                  <a:pt x="478842" y="121315"/>
                  <a:pt x="478842" y="250093"/>
                </a:cubicBezTo>
                <a:close/>
              </a:path>
            </a:pathLst>
          </a:custGeom>
          <a:solidFill>
            <a:srgbClr val="39CDAB"/>
          </a:solidFill>
          <a:ln w="12700" cap="flat" cmpd="sng">
            <a:solidFill>
              <a:srgbClr val="000000">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dk1"/>
              </a:solidFill>
              <a:latin typeface="Arial"/>
              <a:ea typeface="Arial"/>
              <a:cs typeface="Arial"/>
              <a:sym typeface="Arial"/>
            </a:endParaRPr>
          </a:p>
        </p:txBody>
      </p:sp>
      <p:sp>
        <p:nvSpPr>
          <p:cNvPr id="318" name="Google Shape;318;p27"/>
          <p:cNvSpPr/>
          <p:nvPr/>
        </p:nvSpPr>
        <p:spPr>
          <a:xfrm>
            <a:off x="6022975" y="5286375"/>
            <a:ext cx="314325" cy="314325"/>
          </a:xfrm>
          <a:custGeom>
            <a:avLst/>
            <a:gdLst/>
            <a:ahLst/>
            <a:cxnLst/>
            <a:rect l="l" t="t" r="r" b="b"/>
            <a:pathLst>
              <a:path w="628650" h="628650" extrusionOk="0">
                <a:moveTo>
                  <a:pt x="631242" y="318689"/>
                </a:moveTo>
                <a:cubicBezTo>
                  <a:pt x="631242" y="490457"/>
                  <a:pt x="492025" y="629674"/>
                  <a:pt x="320308" y="629674"/>
                </a:cubicBezTo>
                <a:cubicBezTo>
                  <a:pt x="148426" y="629674"/>
                  <a:pt x="9208" y="490457"/>
                  <a:pt x="9208" y="318689"/>
                </a:cubicBezTo>
                <a:cubicBezTo>
                  <a:pt x="9208" y="146922"/>
                  <a:pt x="148426" y="7704"/>
                  <a:pt x="320308" y="7704"/>
                </a:cubicBezTo>
                <a:cubicBezTo>
                  <a:pt x="492025" y="7704"/>
                  <a:pt x="631242" y="146922"/>
                  <a:pt x="631242" y="318689"/>
                </a:cubicBezTo>
                <a:close/>
              </a:path>
            </a:pathLst>
          </a:custGeom>
          <a:solidFill>
            <a:srgbClr val="FED13D"/>
          </a:solidFill>
          <a:ln w="12700" cap="flat" cmpd="sng">
            <a:solidFill>
              <a:srgbClr val="000000">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dk1"/>
              </a:solidFill>
              <a:latin typeface="Arial"/>
              <a:ea typeface="Arial"/>
              <a:cs typeface="Arial"/>
              <a:sym typeface="Arial"/>
            </a:endParaRPr>
          </a:p>
        </p:txBody>
      </p:sp>
      <p:sp>
        <p:nvSpPr>
          <p:cNvPr id="319" name="Google Shape;319;p27"/>
          <p:cNvSpPr/>
          <p:nvPr/>
        </p:nvSpPr>
        <p:spPr>
          <a:xfrm>
            <a:off x="6251575" y="5114925"/>
            <a:ext cx="415925" cy="415925"/>
          </a:xfrm>
          <a:custGeom>
            <a:avLst/>
            <a:gdLst/>
            <a:ahLst/>
            <a:cxnLst/>
            <a:rect l="l" t="t" r="r" b="b"/>
            <a:pathLst>
              <a:path w="831850" h="831850" extrusionOk="0">
                <a:moveTo>
                  <a:pt x="840097" y="426877"/>
                </a:moveTo>
                <a:cubicBezTo>
                  <a:pt x="840097" y="655807"/>
                  <a:pt x="654474" y="841430"/>
                  <a:pt x="425645" y="841430"/>
                </a:cubicBezTo>
                <a:cubicBezTo>
                  <a:pt x="196563" y="841430"/>
                  <a:pt x="11003" y="655807"/>
                  <a:pt x="11003" y="426877"/>
                </a:cubicBezTo>
                <a:cubicBezTo>
                  <a:pt x="11003" y="197959"/>
                  <a:pt x="196563" y="12323"/>
                  <a:pt x="425645" y="12323"/>
                </a:cubicBezTo>
                <a:cubicBezTo>
                  <a:pt x="654474" y="12323"/>
                  <a:pt x="840097" y="197959"/>
                  <a:pt x="840097" y="426877"/>
                </a:cubicBezTo>
                <a:close/>
              </a:path>
            </a:pathLst>
          </a:custGeom>
          <a:solidFill>
            <a:srgbClr val="EC4165"/>
          </a:solidFill>
          <a:ln w="12700" cap="flat" cmpd="sng">
            <a:solidFill>
              <a:srgbClr val="000000">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dk1"/>
              </a:solidFill>
              <a:latin typeface="Arial"/>
              <a:ea typeface="Arial"/>
              <a:cs typeface="Arial"/>
              <a:sym typeface="Arial"/>
            </a:endParaRPr>
          </a:p>
        </p:txBody>
      </p:sp>
      <p:sp>
        <p:nvSpPr>
          <p:cNvPr id="320" name="Google Shape;320;p27"/>
          <p:cNvSpPr/>
          <p:nvPr/>
        </p:nvSpPr>
        <p:spPr>
          <a:xfrm>
            <a:off x="6022975" y="4752975"/>
            <a:ext cx="555625" cy="555625"/>
          </a:xfrm>
          <a:custGeom>
            <a:avLst/>
            <a:gdLst/>
            <a:ahLst/>
            <a:cxnLst/>
            <a:rect l="l" t="t" r="r" b="b"/>
            <a:pathLst>
              <a:path w="1111250" h="1111250" extrusionOk="0">
                <a:moveTo>
                  <a:pt x="1112961" y="560945"/>
                </a:moveTo>
                <a:cubicBezTo>
                  <a:pt x="1112961" y="866139"/>
                  <a:pt x="865578" y="1113573"/>
                  <a:pt x="560549" y="1113573"/>
                </a:cubicBezTo>
                <a:cubicBezTo>
                  <a:pt x="255191" y="1113573"/>
                  <a:pt x="7808" y="866139"/>
                  <a:pt x="7808" y="560945"/>
                </a:cubicBezTo>
                <a:cubicBezTo>
                  <a:pt x="7808" y="255739"/>
                  <a:pt x="255191" y="8304"/>
                  <a:pt x="560549" y="8304"/>
                </a:cubicBezTo>
                <a:cubicBezTo>
                  <a:pt x="865578" y="8304"/>
                  <a:pt x="1112961" y="255739"/>
                  <a:pt x="1112961" y="560945"/>
                </a:cubicBezTo>
                <a:close/>
              </a:path>
            </a:pathLst>
          </a:custGeom>
          <a:solidFill>
            <a:srgbClr val="FEFEFE"/>
          </a:solidFill>
          <a:ln w="12700" cap="flat" cmpd="sng">
            <a:solidFill>
              <a:srgbClr val="000000">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dk1"/>
              </a:solidFill>
              <a:latin typeface="Arial"/>
              <a:ea typeface="Arial"/>
              <a:cs typeface="Arial"/>
              <a:sym typeface="Arial"/>
            </a:endParaRPr>
          </a:p>
        </p:txBody>
      </p:sp>
      <p:sp>
        <p:nvSpPr>
          <p:cNvPr id="321" name="Google Shape;321;p27"/>
          <p:cNvSpPr/>
          <p:nvPr/>
        </p:nvSpPr>
        <p:spPr>
          <a:xfrm>
            <a:off x="5273675" y="5743575"/>
            <a:ext cx="219075" cy="365125"/>
          </a:xfrm>
          <a:custGeom>
            <a:avLst/>
            <a:gdLst/>
            <a:ahLst/>
            <a:cxnLst/>
            <a:rect l="l" t="t" r="r" b="b"/>
            <a:pathLst>
              <a:path w="438150" h="730250" extrusionOk="0">
                <a:moveTo>
                  <a:pt x="439707" y="567631"/>
                </a:moveTo>
                <a:lnTo>
                  <a:pt x="439707" y="735156"/>
                </a:lnTo>
                <a:lnTo>
                  <a:pt x="308033" y="735156"/>
                </a:lnTo>
                <a:cubicBezTo>
                  <a:pt x="185199" y="735156"/>
                  <a:pt x="110535" y="660124"/>
                  <a:pt x="110535" y="536630"/>
                </a:cubicBezTo>
                <a:lnTo>
                  <a:pt x="110535" y="327029"/>
                </a:lnTo>
                <a:lnTo>
                  <a:pt x="8834" y="327029"/>
                </a:lnTo>
                <a:lnTo>
                  <a:pt x="8834" y="282275"/>
                </a:lnTo>
                <a:lnTo>
                  <a:pt x="257754" y="17174"/>
                </a:lnTo>
                <a:lnTo>
                  <a:pt x="297035" y="17174"/>
                </a:lnTo>
                <a:lnTo>
                  <a:pt x="297035" y="179645"/>
                </a:lnTo>
                <a:lnTo>
                  <a:pt x="436659" y="179645"/>
                </a:lnTo>
                <a:lnTo>
                  <a:pt x="436659" y="327029"/>
                </a:lnTo>
                <a:lnTo>
                  <a:pt x="301886" y="327029"/>
                </a:lnTo>
                <a:lnTo>
                  <a:pt x="301886" y="503762"/>
                </a:lnTo>
                <a:cubicBezTo>
                  <a:pt x="301886" y="543552"/>
                  <a:pt x="325914" y="567631"/>
                  <a:pt x="366276" y="567631"/>
                </a:cubicBezTo>
                <a:lnTo>
                  <a:pt x="439707" y="567631"/>
                </a:lnTo>
                <a:close/>
              </a:path>
            </a:pathLst>
          </a:custGeom>
          <a:solidFill>
            <a:srgbClr val="FEFEFE"/>
          </a:solidFill>
          <a:ln w="12700" cap="flat" cmpd="sng">
            <a:solidFill>
              <a:srgbClr val="000000">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dk1"/>
              </a:solidFill>
              <a:latin typeface="Arial"/>
              <a:ea typeface="Arial"/>
              <a:cs typeface="Arial"/>
              <a:sym typeface="Arial"/>
            </a:endParaRPr>
          </a:p>
        </p:txBody>
      </p:sp>
      <p:sp>
        <p:nvSpPr>
          <p:cNvPr id="322" name="Google Shape;322;p27"/>
          <p:cNvSpPr/>
          <p:nvPr/>
        </p:nvSpPr>
        <p:spPr>
          <a:xfrm>
            <a:off x="5534025" y="5724525"/>
            <a:ext cx="282575" cy="384175"/>
          </a:xfrm>
          <a:custGeom>
            <a:avLst/>
            <a:gdLst/>
            <a:ahLst/>
            <a:cxnLst/>
            <a:rect l="l" t="t" r="r" b="b"/>
            <a:pathLst>
              <a:path w="565150" h="768350" extrusionOk="0">
                <a:moveTo>
                  <a:pt x="567804" y="438720"/>
                </a:moveTo>
                <a:lnTo>
                  <a:pt x="567804" y="773264"/>
                </a:lnTo>
                <a:lnTo>
                  <a:pt x="376402" y="773264"/>
                </a:lnTo>
                <a:lnTo>
                  <a:pt x="376402" y="460933"/>
                </a:lnTo>
                <a:cubicBezTo>
                  <a:pt x="376402" y="396848"/>
                  <a:pt x="353923" y="364197"/>
                  <a:pt x="303948" y="364197"/>
                </a:cubicBezTo>
                <a:cubicBezTo>
                  <a:pt x="246074" y="364197"/>
                  <a:pt x="209994" y="405332"/>
                  <a:pt x="209994" y="476642"/>
                </a:cubicBezTo>
                <a:lnTo>
                  <a:pt x="209994" y="773264"/>
                </a:lnTo>
                <a:lnTo>
                  <a:pt x="18592" y="773264"/>
                </a:lnTo>
                <a:lnTo>
                  <a:pt x="18592" y="17143"/>
                </a:lnTo>
                <a:lnTo>
                  <a:pt x="209994" y="17143"/>
                </a:lnTo>
                <a:lnTo>
                  <a:pt x="209994" y="254227"/>
                </a:lnTo>
                <a:cubicBezTo>
                  <a:pt x="250875" y="221360"/>
                  <a:pt x="302920" y="201319"/>
                  <a:pt x="358254" y="201319"/>
                </a:cubicBezTo>
                <a:cubicBezTo>
                  <a:pt x="485787" y="201319"/>
                  <a:pt x="567804" y="294740"/>
                  <a:pt x="567804" y="438720"/>
                </a:cubicBezTo>
                <a:close/>
              </a:path>
            </a:pathLst>
          </a:custGeom>
          <a:solidFill>
            <a:srgbClr val="FEFEFE"/>
          </a:solidFill>
          <a:ln w="12700" cap="flat" cmpd="sng">
            <a:solidFill>
              <a:srgbClr val="000000">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dk1"/>
              </a:solidFill>
              <a:latin typeface="Arial"/>
              <a:ea typeface="Arial"/>
              <a:cs typeface="Arial"/>
              <a:sym typeface="Arial"/>
            </a:endParaRPr>
          </a:p>
        </p:txBody>
      </p:sp>
      <p:sp>
        <p:nvSpPr>
          <p:cNvPr id="323" name="Google Shape;323;p27"/>
          <p:cNvSpPr/>
          <p:nvPr/>
        </p:nvSpPr>
        <p:spPr>
          <a:xfrm>
            <a:off x="5857875" y="5826125"/>
            <a:ext cx="180975" cy="282575"/>
          </a:xfrm>
          <a:custGeom>
            <a:avLst/>
            <a:gdLst/>
            <a:ahLst/>
            <a:cxnLst/>
            <a:rect l="l" t="t" r="r" b="b"/>
            <a:pathLst>
              <a:path w="361950" h="565150" extrusionOk="0">
                <a:moveTo>
                  <a:pt x="370520" y="11857"/>
                </a:moveTo>
                <a:lnTo>
                  <a:pt x="370520" y="187040"/>
                </a:lnTo>
                <a:lnTo>
                  <a:pt x="296199" y="187040"/>
                </a:lnTo>
                <a:cubicBezTo>
                  <a:pt x="228508" y="187040"/>
                  <a:pt x="200086" y="216708"/>
                  <a:pt x="200086" y="287611"/>
                </a:cubicBezTo>
                <a:lnTo>
                  <a:pt x="200086" y="570060"/>
                </a:lnTo>
                <a:lnTo>
                  <a:pt x="8786" y="570060"/>
                </a:lnTo>
                <a:lnTo>
                  <a:pt x="8786" y="14549"/>
                </a:lnTo>
                <a:lnTo>
                  <a:pt x="136942" y="14549"/>
                </a:lnTo>
                <a:lnTo>
                  <a:pt x="166812" y="76245"/>
                </a:lnTo>
                <a:cubicBezTo>
                  <a:pt x="205978" y="30881"/>
                  <a:pt x="253731" y="11857"/>
                  <a:pt x="319821" y="11857"/>
                </a:cubicBezTo>
                <a:lnTo>
                  <a:pt x="370520" y="11857"/>
                </a:lnTo>
                <a:close/>
              </a:path>
            </a:pathLst>
          </a:custGeom>
          <a:solidFill>
            <a:srgbClr val="FEFEFE"/>
          </a:solidFill>
          <a:ln w="12700" cap="flat" cmpd="sng">
            <a:solidFill>
              <a:srgbClr val="000000">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dk1"/>
              </a:solidFill>
              <a:latin typeface="Arial"/>
              <a:ea typeface="Arial"/>
              <a:cs typeface="Arial"/>
              <a:sym typeface="Arial"/>
            </a:endParaRPr>
          </a:p>
        </p:txBody>
      </p:sp>
      <p:sp>
        <p:nvSpPr>
          <p:cNvPr id="324" name="Google Shape;324;p27"/>
          <p:cNvSpPr/>
          <p:nvPr/>
        </p:nvSpPr>
        <p:spPr>
          <a:xfrm>
            <a:off x="6080125" y="5826125"/>
            <a:ext cx="98425" cy="282575"/>
          </a:xfrm>
          <a:custGeom>
            <a:avLst/>
            <a:gdLst/>
            <a:ahLst/>
            <a:cxnLst/>
            <a:rect l="l" t="t" r="r" b="b"/>
            <a:pathLst>
              <a:path w="196850" h="565150" extrusionOk="0">
                <a:moveTo>
                  <a:pt x="8711" y="14554"/>
                </a:moveTo>
                <a:lnTo>
                  <a:pt x="200062" y="14554"/>
                </a:lnTo>
                <a:lnTo>
                  <a:pt x="200062" y="570065"/>
                </a:lnTo>
                <a:lnTo>
                  <a:pt x="8711" y="570065"/>
                </a:lnTo>
                <a:lnTo>
                  <a:pt x="8711" y="14554"/>
                </a:lnTo>
                <a:close/>
              </a:path>
            </a:pathLst>
          </a:custGeom>
          <a:solidFill>
            <a:srgbClr val="FEFEFE"/>
          </a:solidFill>
          <a:ln w="12700" cap="flat" cmpd="sng">
            <a:solidFill>
              <a:srgbClr val="000000">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dk1"/>
              </a:solidFill>
              <a:latin typeface="Arial"/>
              <a:ea typeface="Arial"/>
              <a:cs typeface="Arial"/>
              <a:sym typeface="Arial"/>
            </a:endParaRPr>
          </a:p>
        </p:txBody>
      </p:sp>
      <p:sp>
        <p:nvSpPr>
          <p:cNvPr id="325" name="Google Shape;325;p27"/>
          <p:cNvSpPr/>
          <p:nvPr/>
        </p:nvSpPr>
        <p:spPr>
          <a:xfrm>
            <a:off x="6207125" y="5826125"/>
            <a:ext cx="314325" cy="282575"/>
          </a:xfrm>
          <a:custGeom>
            <a:avLst/>
            <a:gdLst/>
            <a:ahLst/>
            <a:cxnLst/>
            <a:rect l="l" t="t" r="r" b="b"/>
            <a:pathLst>
              <a:path w="628650" h="565150" extrusionOk="0">
                <a:moveTo>
                  <a:pt x="639812" y="14547"/>
                </a:moveTo>
                <a:lnTo>
                  <a:pt x="416469" y="570059"/>
                </a:lnTo>
                <a:lnTo>
                  <a:pt x="243153" y="570059"/>
                </a:lnTo>
                <a:lnTo>
                  <a:pt x="16801" y="14547"/>
                </a:lnTo>
                <a:lnTo>
                  <a:pt x="226452" y="14547"/>
                </a:lnTo>
                <a:lnTo>
                  <a:pt x="331520" y="343617"/>
                </a:lnTo>
                <a:lnTo>
                  <a:pt x="435329" y="14547"/>
                </a:lnTo>
                <a:lnTo>
                  <a:pt x="639812" y="14547"/>
                </a:lnTo>
                <a:close/>
              </a:path>
            </a:pathLst>
          </a:custGeom>
          <a:solidFill>
            <a:srgbClr val="FEFEFE"/>
          </a:solidFill>
          <a:ln w="12700" cap="flat" cmpd="sng">
            <a:solidFill>
              <a:srgbClr val="000000">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dk1"/>
              </a:solidFill>
              <a:latin typeface="Arial"/>
              <a:ea typeface="Arial"/>
              <a:cs typeface="Arial"/>
              <a:sym typeface="Arial"/>
            </a:endParaRPr>
          </a:p>
        </p:txBody>
      </p:sp>
      <p:pic>
        <p:nvPicPr>
          <p:cNvPr id="326" name="Google Shape;326;p27"/>
          <p:cNvPicPr preferRelativeResize="0"/>
          <p:nvPr/>
        </p:nvPicPr>
        <p:blipFill rotWithShape="1">
          <a:blip r:embed="rId3">
            <a:alphaModFix/>
          </a:blip>
          <a:srcRect/>
          <a:stretch/>
        </p:blipFill>
        <p:spPr>
          <a:xfrm>
            <a:off x="6530340" y="5814060"/>
            <a:ext cx="308610" cy="308610"/>
          </a:xfrm>
          <a:prstGeom prst="rect">
            <a:avLst/>
          </a:prstGeom>
          <a:noFill/>
          <a:ln>
            <a:noFill/>
          </a:ln>
        </p:spPr>
      </p:pic>
      <p:sp>
        <p:nvSpPr>
          <p:cNvPr id="327" name="Google Shape;327;p27"/>
          <p:cNvSpPr txBox="1"/>
          <p:nvPr/>
        </p:nvSpPr>
        <p:spPr>
          <a:xfrm>
            <a:off x="1101436" y="808961"/>
            <a:ext cx="9247909" cy="261610"/>
          </a:xfrm>
          <a:prstGeom prst="rect">
            <a:avLst/>
          </a:prstGeom>
          <a:noFill/>
          <a:ln>
            <a:noFill/>
          </a:ln>
        </p:spPr>
        <p:txBody>
          <a:bodyPr spcFirstLastPara="1" wrap="square" lIns="0" tIns="0" rIns="0" bIns="0" anchor="t" anchorCtr="0">
            <a:spAutoFit/>
          </a:bodyPr>
          <a:lstStyle/>
          <a:p>
            <a:pPr algn="ctr"/>
            <a:br>
              <a:rPr lang="en-US" sz="1000" dirty="0"/>
            </a:br>
            <a:endParaRPr sz="7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8F7476E3-3536-D479-9376-18A486E62168}"/>
              </a:ext>
            </a:extLst>
          </p:cNvPr>
          <p:cNvSpPr txBox="1"/>
          <p:nvPr/>
        </p:nvSpPr>
        <p:spPr>
          <a:xfrm>
            <a:off x="1814773" y="989990"/>
            <a:ext cx="8408266" cy="3754874"/>
          </a:xfrm>
          <a:prstGeom prst="rect">
            <a:avLst/>
          </a:prstGeom>
          <a:noFill/>
        </p:spPr>
        <p:txBody>
          <a:bodyPr wrap="square" rtlCol="0">
            <a:spAutoFit/>
          </a:bodyPr>
          <a:lstStyle/>
          <a:p>
            <a:pPr algn="ctr" rtl="0">
              <a:spcBef>
                <a:spcPts val="0"/>
              </a:spcBef>
              <a:spcAft>
                <a:spcPts val="0"/>
              </a:spcAft>
            </a:pPr>
            <a:r>
              <a:rPr lang="en-US" sz="4000" b="0" i="0" u="none" strike="noStrike" dirty="0">
                <a:solidFill>
                  <a:srgbClr val="FEFEFE"/>
                </a:solidFill>
                <a:effectLst/>
                <a:latin typeface="Proxima Nova" panose="020B0604020202020204" charset="0"/>
              </a:rPr>
              <a:t>Thank you</a:t>
            </a:r>
          </a:p>
          <a:p>
            <a:pPr rtl="0">
              <a:spcBef>
                <a:spcPts val="0"/>
              </a:spcBef>
              <a:spcAft>
                <a:spcPts val="0"/>
              </a:spcAft>
            </a:pPr>
            <a:endParaRPr lang="en-US" sz="4000" b="0" i="0" u="none" strike="noStrike" dirty="0">
              <a:solidFill>
                <a:srgbClr val="FEFEFE"/>
              </a:solidFill>
              <a:effectLst/>
              <a:latin typeface="Proxima Nova" panose="020B0604020202020204" charset="0"/>
            </a:endParaRPr>
          </a:p>
          <a:p>
            <a:pPr algn="ctr" rtl="0">
              <a:spcBef>
                <a:spcPts val="0"/>
              </a:spcBef>
              <a:spcAft>
                <a:spcPts val="0"/>
              </a:spcAft>
            </a:pPr>
            <a:r>
              <a:rPr lang="en-US" sz="2400" b="0" i="0" u="none" strike="noStrike" dirty="0">
                <a:solidFill>
                  <a:srgbClr val="FEFEFE"/>
                </a:solidFill>
                <a:effectLst/>
                <a:latin typeface="Proxima Nova" panose="020B0604020202020204" charset="0"/>
              </a:rPr>
              <a:t>Kathy Kirby 0401 748 504</a:t>
            </a:r>
          </a:p>
          <a:p>
            <a:pPr algn="ctr" rtl="0">
              <a:spcBef>
                <a:spcPts val="0"/>
              </a:spcBef>
              <a:spcAft>
                <a:spcPts val="0"/>
              </a:spcAft>
            </a:pPr>
            <a:r>
              <a:rPr lang="en-US" sz="2400" dirty="0">
                <a:solidFill>
                  <a:srgbClr val="FEFEFE"/>
                </a:solidFill>
                <a:latin typeface="Proxima Nova" panose="020B0604020202020204" charset="0"/>
              </a:rPr>
              <a:t>kathy@thriveaged.com.au</a:t>
            </a:r>
            <a:br>
              <a:rPr lang="en-US" sz="2400" b="0" dirty="0">
                <a:effectLst/>
                <a:latin typeface="Proxima Nova" panose="020B0604020202020204" charset="0"/>
              </a:rPr>
            </a:br>
            <a:endParaRPr lang="en-US" sz="2400" b="0" dirty="0">
              <a:effectLst/>
              <a:latin typeface="Proxima Nova" panose="020B0604020202020204" charset="0"/>
            </a:endParaRPr>
          </a:p>
          <a:p>
            <a:pPr indent="82550" algn="ctr" rtl="0">
              <a:spcBef>
                <a:spcPts val="0"/>
              </a:spcBef>
              <a:spcAft>
                <a:spcPts val="0"/>
              </a:spcAft>
            </a:pPr>
            <a:r>
              <a:rPr lang="en-US" sz="2400" b="0" i="0" u="none" strike="noStrike" dirty="0">
                <a:solidFill>
                  <a:srgbClr val="FEFEFE"/>
                </a:solidFill>
                <a:effectLst/>
                <a:latin typeface="Proxima Nova" panose="020B0604020202020204" charset="0"/>
              </a:rPr>
              <a:t>Kate Lamont 0430 052 492</a:t>
            </a:r>
          </a:p>
          <a:p>
            <a:pPr indent="82550" algn="ctr" rtl="0">
              <a:spcBef>
                <a:spcPts val="0"/>
              </a:spcBef>
              <a:spcAft>
                <a:spcPts val="0"/>
              </a:spcAft>
            </a:pPr>
            <a:r>
              <a:rPr lang="en-US" sz="2400" dirty="0">
                <a:solidFill>
                  <a:srgbClr val="FEFEFE"/>
                </a:solidFill>
                <a:latin typeface="Proxima Nova" panose="020B0604020202020204" charset="0"/>
              </a:rPr>
              <a:t>kate@thriveaged.com.au</a:t>
            </a:r>
            <a:endParaRPr lang="en-US" sz="2400" b="0" i="0" u="none" strike="noStrike" dirty="0">
              <a:solidFill>
                <a:srgbClr val="FEFEFE"/>
              </a:solidFill>
              <a:effectLst/>
              <a:latin typeface="Proxima Nova" panose="020B0604020202020204" charset="0"/>
            </a:endParaRPr>
          </a:p>
          <a:p>
            <a:pPr algn="ctr" rtl="0">
              <a:spcBef>
                <a:spcPts val="0"/>
              </a:spcBef>
              <a:spcAft>
                <a:spcPts val="0"/>
              </a:spcAft>
            </a:pPr>
            <a:r>
              <a:rPr lang="en-US" sz="2400" b="0" i="0" u="sng" strike="noStrike">
                <a:solidFill>
                  <a:srgbClr val="3BCEAC"/>
                </a:solidFill>
                <a:effectLst/>
                <a:latin typeface="Proxima Nova" panose="020B0604020202020204" charset="0"/>
                <a:hlinkClick r:id="rId4">
                  <a:extLst>
                    <a:ext uri="{A12FA001-AC4F-418D-AE19-62706E023703}">
                      <ahyp:hlinkClr xmlns:ahyp="http://schemas.microsoft.com/office/drawing/2018/hyperlinkcolor" val="tx"/>
                    </a:ext>
                  </a:extLst>
                </a:hlinkClick>
              </a:rPr>
              <a:t>www.thriveaged.com.au</a:t>
            </a:r>
            <a:r>
              <a:rPr lang="en-US" sz="2400" b="0" i="0" u="none" strike="noStrike">
                <a:solidFill>
                  <a:srgbClr val="3BCEAC"/>
                </a:solidFill>
                <a:effectLst/>
                <a:latin typeface="Proxima Nova" panose="020B0604020202020204" charset="0"/>
              </a:rPr>
              <a:t> </a:t>
            </a:r>
            <a:endParaRPr lang="en-US" sz="2400" b="0">
              <a:solidFill>
                <a:srgbClr val="3BCEAC"/>
              </a:solidFill>
              <a:effectLst/>
              <a:latin typeface="Proxima Nova" panose="020B0604020202020204" charset="0"/>
            </a:endParaRPr>
          </a:p>
          <a:p>
            <a:endParaRPr lang="en-AU" dirty="0"/>
          </a:p>
        </p:txBody>
      </p:sp>
    </p:spTree>
    <p:extLst>
      <p:ext uri="{BB962C8B-B14F-4D97-AF65-F5344CB8AC3E}">
        <p14:creationId xmlns:p14="http://schemas.microsoft.com/office/powerpoint/2010/main" val="2658685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BA3A7BF7-8AC9-1EAF-D8AB-2896E2742D05}"/>
            </a:ext>
          </a:extLst>
        </p:cNvPr>
        <p:cNvGrpSpPr/>
        <p:nvPr/>
      </p:nvGrpSpPr>
      <p:grpSpPr>
        <a:xfrm>
          <a:off x="0" y="0"/>
          <a:ext cx="0" cy="0"/>
          <a:chOff x="0" y="0"/>
          <a:chExt cx="0" cy="0"/>
        </a:xfrm>
      </p:grpSpPr>
      <p:sp>
        <p:nvSpPr>
          <p:cNvPr id="105" name="Google Shape;105;p6">
            <a:extLst>
              <a:ext uri="{FF2B5EF4-FFF2-40B4-BE49-F238E27FC236}">
                <a16:creationId xmlns:a16="http://schemas.microsoft.com/office/drawing/2014/main" id="{696307B5-EF4F-C40D-97B3-B27927A25594}"/>
              </a:ext>
            </a:extLst>
          </p:cNvPr>
          <p:cNvSpPr txBox="1">
            <a:spLocks noGrp="1"/>
          </p:cNvSpPr>
          <p:nvPr>
            <p:ph type="ctrTitle"/>
          </p:nvPr>
        </p:nvSpPr>
        <p:spPr>
          <a:xfrm>
            <a:off x="202440" y="-42046"/>
            <a:ext cx="11399059" cy="1092900"/>
          </a:xfrm>
          <a:prstGeom prst="rect">
            <a:avLst/>
          </a:prstGeom>
          <a:noFill/>
          <a:ln>
            <a:noFill/>
          </a:ln>
        </p:spPr>
        <p:txBody>
          <a:bodyPr spcFirstLastPara="1" wrap="square" lIns="91425" tIns="45699" rIns="91425" bIns="45699" anchor="b" anchorCtr="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buSzPts val="4400"/>
            </a:pPr>
            <a:r>
              <a:rPr lang="en-US" sz="4800" dirty="0">
                <a:solidFill>
                  <a:srgbClr val="57257D"/>
                </a:solidFill>
                <a:latin typeface="Futura Md BT" panose="020B0602020204020303" pitchFamily="34" charset="0"/>
                <a:ea typeface="+mj-ea"/>
                <a:cs typeface="+mj-cs"/>
              </a:rPr>
              <a:t>Scenario</a:t>
            </a:r>
            <a:endParaRPr lang="en-AU" sz="4800" dirty="0">
              <a:solidFill>
                <a:srgbClr val="57257D"/>
              </a:solidFill>
              <a:latin typeface="Futura Md BT" panose="020B0602020204020303" pitchFamily="34" charset="0"/>
            </a:endParaRPr>
          </a:p>
        </p:txBody>
      </p:sp>
      <p:pic>
        <p:nvPicPr>
          <p:cNvPr id="2" name="Picture 1">
            <a:extLst>
              <a:ext uri="{FF2B5EF4-FFF2-40B4-BE49-F238E27FC236}">
                <a16:creationId xmlns:a16="http://schemas.microsoft.com/office/drawing/2014/main" id="{9A33D3F2-07CD-9FAC-C24E-526AC80EBD64}"/>
              </a:ext>
            </a:extLst>
          </p:cNvPr>
          <p:cNvPicPr>
            <a:picLocks noChangeAspect="1"/>
          </p:cNvPicPr>
          <p:nvPr/>
        </p:nvPicPr>
        <p:blipFill>
          <a:blip r:embed="rId3"/>
          <a:stretch>
            <a:fillRect/>
          </a:stretch>
        </p:blipFill>
        <p:spPr>
          <a:xfrm>
            <a:off x="11185169" y="5955323"/>
            <a:ext cx="832659" cy="796547"/>
          </a:xfrm>
          <a:prstGeom prst="rect">
            <a:avLst/>
          </a:prstGeom>
        </p:spPr>
      </p:pic>
      <p:sp>
        <p:nvSpPr>
          <p:cNvPr id="4" name="TextBox 3">
            <a:extLst>
              <a:ext uri="{FF2B5EF4-FFF2-40B4-BE49-F238E27FC236}">
                <a16:creationId xmlns:a16="http://schemas.microsoft.com/office/drawing/2014/main" id="{D05C0B0D-CFCC-1C1E-F397-9A6C59A6CA32}"/>
              </a:ext>
            </a:extLst>
          </p:cNvPr>
          <p:cNvSpPr txBox="1"/>
          <p:nvPr/>
        </p:nvSpPr>
        <p:spPr>
          <a:xfrm>
            <a:off x="396471" y="1293794"/>
            <a:ext cx="11399057" cy="4524315"/>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ts val="0"/>
              </a:spcBef>
              <a:spcAft>
                <a:spcPts val="0"/>
              </a:spcAft>
              <a:defRPr/>
            </a:pPr>
            <a:r>
              <a:rPr lang="en-US" altLang="en-US" sz="3200" dirty="0">
                <a:latin typeface="Arial"/>
                <a:ea typeface="+mn-ea"/>
                <a:cs typeface="Arial"/>
              </a:rPr>
              <a:t>‘</a:t>
            </a:r>
            <a:r>
              <a:rPr lang="en-US" altLang="en-US" sz="3200" i="1" dirty="0">
                <a:latin typeface="Arial"/>
                <a:ea typeface="+mn-ea"/>
                <a:cs typeface="Arial"/>
              </a:rPr>
              <a:t>Hi Betty,</a:t>
            </a:r>
          </a:p>
          <a:p>
            <a:pPr eaLnBrk="1" hangingPunct="1">
              <a:spcBef>
                <a:spcPts val="0"/>
              </a:spcBef>
              <a:spcAft>
                <a:spcPts val="0"/>
              </a:spcAft>
              <a:defRPr/>
            </a:pPr>
            <a:endParaRPr lang="en-US" altLang="en-US" sz="3200" i="1" dirty="0">
              <a:latin typeface="Arial"/>
              <a:ea typeface="+mn-ea"/>
              <a:cs typeface="Arial"/>
            </a:endParaRPr>
          </a:p>
          <a:p>
            <a:pPr eaLnBrk="1" hangingPunct="1">
              <a:spcBef>
                <a:spcPts val="0"/>
              </a:spcBef>
              <a:spcAft>
                <a:spcPts val="0"/>
              </a:spcAft>
              <a:defRPr/>
            </a:pPr>
            <a:r>
              <a:rPr lang="en-US" altLang="en-US" sz="3200" i="1" dirty="0">
                <a:latin typeface="Arial"/>
                <a:ea typeface="+mn-ea"/>
                <a:cs typeface="Arial"/>
              </a:rPr>
              <a:t>Good morning! How did you sleep? It is a nice day today. Are you ready for breakfast or would you like a shower first? How are your knees feeling- they were sore yesterday, are they ok or are they still sore?’</a:t>
            </a:r>
          </a:p>
          <a:p>
            <a:pPr eaLnBrk="1" hangingPunct="1">
              <a:spcBef>
                <a:spcPts val="0"/>
              </a:spcBef>
              <a:spcAft>
                <a:spcPts val="0"/>
              </a:spcAft>
              <a:defRPr/>
            </a:pPr>
            <a:endParaRPr lang="en-US" altLang="en-US" sz="3200" i="1" dirty="0">
              <a:latin typeface="Arial"/>
              <a:ea typeface="+mn-ea"/>
              <a:cs typeface="Arial"/>
            </a:endParaRPr>
          </a:p>
          <a:p>
            <a:pPr algn="ctr" eaLnBrk="1" hangingPunct="1">
              <a:spcBef>
                <a:spcPts val="0"/>
              </a:spcBef>
              <a:spcAft>
                <a:spcPts val="0"/>
              </a:spcAft>
              <a:defRPr/>
            </a:pPr>
            <a:r>
              <a:rPr lang="en-US" altLang="en-US" sz="3200" b="1" dirty="0">
                <a:latin typeface="Arial"/>
                <a:ea typeface="+mn-ea"/>
                <a:cs typeface="Arial"/>
              </a:rPr>
              <a:t>What was the purpose of this interaction?</a:t>
            </a:r>
          </a:p>
          <a:p>
            <a:pPr eaLnBrk="1" hangingPunct="1">
              <a:spcBef>
                <a:spcPts val="0"/>
              </a:spcBef>
              <a:spcAft>
                <a:spcPts val="0"/>
              </a:spcAft>
              <a:defRPr/>
            </a:pPr>
            <a:endParaRPr lang="en-US" altLang="en-US" sz="3200" i="1" dirty="0">
              <a:latin typeface="Arial"/>
              <a:ea typeface="+mn-ea"/>
              <a:cs typeface="Arial"/>
            </a:endParaRPr>
          </a:p>
        </p:txBody>
      </p:sp>
    </p:spTree>
    <p:extLst>
      <p:ext uri="{BB962C8B-B14F-4D97-AF65-F5344CB8AC3E}">
        <p14:creationId xmlns:p14="http://schemas.microsoft.com/office/powerpoint/2010/main" val="1170503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BA3A7BF7-8AC9-1EAF-D8AB-2896E2742D05}"/>
            </a:ext>
          </a:extLst>
        </p:cNvPr>
        <p:cNvGrpSpPr/>
        <p:nvPr/>
      </p:nvGrpSpPr>
      <p:grpSpPr>
        <a:xfrm>
          <a:off x="0" y="0"/>
          <a:ext cx="0" cy="0"/>
          <a:chOff x="0" y="0"/>
          <a:chExt cx="0" cy="0"/>
        </a:xfrm>
      </p:grpSpPr>
      <p:sp>
        <p:nvSpPr>
          <p:cNvPr id="105" name="Google Shape;105;p6">
            <a:extLst>
              <a:ext uri="{FF2B5EF4-FFF2-40B4-BE49-F238E27FC236}">
                <a16:creationId xmlns:a16="http://schemas.microsoft.com/office/drawing/2014/main" id="{696307B5-EF4F-C40D-97B3-B27927A25594}"/>
              </a:ext>
            </a:extLst>
          </p:cNvPr>
          <p:cNvSpPr txBox="1">
            <a:spLocks noGrp="1"/>
          </p:cNvSpPr>
          <p:nvPr>
            <p:ph type="ctrTitle"/>
          </p:nvPr>
        </p:nvSpPr>
        <p:spPr>
          <a:xfrm>
            <a:off x="151260" y="0"/>
            <a:ext cx="11866568" cy="1092900"/>
          </a:xfrm>
          <a:prstGeom prst="rect">
            <a:avLst/>
          </a:prstGeom>
          <a:noFill/>
          <a:ln>
            <a:noFill/>
          </a:ln>
        </p:spPr>
        <p:txBody>
          <a:bodyPr spcFirstLastPara="1" wrap="square" lIns="91425" tIns="45699" rIns="91425" bIns="45699" anchor="b" anchorCtr="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buSzPts val="4400"/>
            </a:pPr>
            <a:r>
              <a:rPr lang="en-US" sz="4500" dirty="0">
                <a:solidFill>
                  <a:srgbClr val="57257D"/>
                </a:solidFill>
                <a:latin typeface="Futura Md BT" panose="020B0602020204020303" pitchFamily="34" charset="0"/>
                <a:ea typeface="+mj-ea"/>
                <a:cs typeface="+mj-cs"/>
              </a:rPr>
              <a:t>Definition</a:t>
            </a:r>
            <a:endParaRPr lang="en-AU" sz="4500" dirty="0">
              <a:solidFill>
                <a:srgbClr val="57257D"/>
              </a:solidFill>
              <a:latin typeface="Futura Md BT" panose="020B0602020204020303" pitchFamily="34" charset="0"/>
            </a:endParaRPr>
          </a:p>
        </p:txBody>
      </p:sp>
      <p:pic>
        <p:nvPicPr>
          <p:cNvPr id="2" name="Picture 1">
            <a:extLst>
              <a:ext uri="{FF2B5EF4-FFF2-40B4-BE49-F238E27FC236}">
                <a16:creationId xmlns:a16="http://schemas.microsoft.com/office/drawing/2014/main" id="{9A33D3F2-07CD-9FAC-C24E-526AC80EBD64}"/>
              </a:ext>
            </a:extLst>
          </p:cNvPr>
          <p:cNvPicPr>
            <a:picLocks noChangeAspect="1"/>
          </p:cNvPicPr>
          <p:nvPr/>
        </p:nvPicPr>
        <p:blipFill>
          <a:blip r:embed="rId3"/>
          <a:stretch>
            <a:fillRect/>
          </a:stretch>
        </p:blipFill>
        <p:spPr>
          <a:xfrm>
            <a:off x="11185169" y="5955323"/>
            <a:ext cx="832659" cy="796547"/>
          </a:xfrm>
          <a:prstGeom prst="rect">
            <a:avLst/>
          </a:prstGeom>
        </p:spPr>
      </p:pic>
      <p:sp>
        <p:nvSpPr>
          <p:cNvPr id="8" name="TextBox 7">
            <a:extLst>
              <a:ext uri="{FF2B5EF4-FFF2-40B4-BE49-F238E27FC236}">
                <a16:creationId xmlns:a16="http://schemas.microsoft.com/office/drawing/2014/main" id="{EB2A2B91-CAD6-1484-BAFD-45E520C24C09}"/>
              </a:ext>
            </a:extLst>
          </p:cNvPr>
          <p:cNvSpPr txBox="1"/>
          <p:nvPr/>
        </p:nvSpPr>
        <p:spPr>
          <a:xfrm>
            <a:off x="202441" y="2127724"/>
            <a:ext cx="11399057" cy="1077218"/>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ctr" eaLnBrk="1" hangingPunct="1">
              <a:spcBef>
                <a:spcPts val="0"/>
              </a:spcBef>
              <a:spcAft>
                <a:spcPts val="0"/>
              </a:spcAft>
              <a:defRPr/>
            </a:pPr>
            <a:r>
              <a:rPr lang="en-US" altLang="en-US" sz="3200" i="1" dirty="0">
                <a:latin typeface="Arial   "/>
                <a:ea typeface="+mn-ea"/>
                <a:cs typeface="Arial"/>
              </a:rPr>
              <a:t>‘T</a:t>
            </a:r>
            <a:r>
              <a:rPr lang="en-US" sz="3200" b="0" i="1" dirty="0">
                <a:effectLst/>
                <a:latin typeface="Arial   "/>
              </a:rPr>
              <a:t>he </a:t>
            </a:r>
            <a:r>
              <a:rPr lang="en-US" sz="3200" b="0" i="1" dirty="0">
                <a:solidFill>
                  <a:srgbClr val="FF0000"/>
                </a:solidFill>
                <a:effectLst/>
                <a:latin typeface="Arial   "/>
              </a:rPr>
              <a:t>exchange</a:t>
            </a:r>
            <a:r>
              <a:rPr lang="en-US" sz="3200" b="0" i="1" dirty="0">
                <a:effectLst/>
                <a:latin typeface="Arial   "/>
              </a:rPr>
              <a:t> of information, ideas, or knowledge through speech, writing, or mechanical or electronic media.’</a:t>
            </a:r>
            <a:endParaRPr lang="en-US" altLang="en-US" sz="3200" i="1" dirty="0">
              <a:latin typeface="Arial   "/>
              <a:ea typeface="+mn-ea"/>
              <a:cs typeface="Arial"/>
            </a:endParaRPr>
          </a:p>
        </p:txBody>
      </p:sp>
      <p:sp>
        <p:nvSpPr>
          <p:cNvPr id="4" name="TextBox 3">
            <a:extLst>
              <a:ext uri="{FF2B5EF4-FFF2-40B4-BE49-F238E27FC236}">
                <a16:creationId xmlns:a16="http://schemas.microsoft.com/office/drawing/2014/main" id="{67BCF8A6-2089-0574-FE5A-7CE89D87B7C0}"/>
              </a:ext>
            </a:extLst>
          </p:cNvPr>
          <p:cNvSpPr txBox="1"/>
          <p:nvPr/>
        </p:nvSpPr>
        <p:spPr>
          <a:xfrm>
            <a:off x="385015" y="4447033"/>
            <a:ext cx="11399057" cy="1077218"/>
          </a:xfrm>
          <a:prstGeom prst="rect">
            <a:avLst/>
          </a:prstGeom>
          <a:noFill/>
        </p:spPr>
        <p:txBody>
          <a:bodyPr wrap="square">
            <a:spAutoFit/>
          </a:bodyPr>
          <a:lstStyle/>
          <a:p>
            <a:pPr algn="ctr" eaLnBrk="1" hangingPunct="1">
              <a:spcBef>
                <a:spcPts val="0"/>
              </a:spcBef>
              <a:spcAft>
                <a:spcPts val="0"/>
              </a:spcAft>
              <a:defRPr/>
            </a:pPr>
            <a:r>
              <a:rPr lang="en-US" altLang="en-US" sz="3200" b="1" dirty="0">
                <a:latin typeface="Arial"/>
                <a:ea typeface="+mn-ea"/>
                <a:cs typeface="Arial"/>
              </a:rPr>
              <a:t>What </a:t>
            </a:r>
            <a:r>
              <a:rPr lang="en-US" altLang="en-US" sz="3200" b="1" dirty="0">
                <a:latin typeface="Arial"/>
                <a:cs typeface="Arial"/>
              </a:rPr>
              <a:t>were the key things</a:t>
            </a:r>
            <a:r>
              <a:rPr lang="en-US" altLang="en-US" sz="3200" b="1" dirty="0">
                <a:latin typeface="Arial"/>
                <a:ea typeface="+mn-ea"/>
                <a:cs typeface="Arial"/>
              </a:rPr>
              <a:t> you noticed when I was communicating to Betty?</a:t>
            </a:r>
          </a:p>
        </p:txBody>
      </p:sp>
    </p:spTree>
    <p:extLst>
      <p:ext uri="{BB962C8B-B14F-4D97-AF65-F5344CB8AC3E}">
        <p14:creationId xmlns:p14="http://schemas.microsoft.com/office/powerpoint/2010/main" val="2581341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D4009865-E832-716D-30C4-4F52B7FA8054}"/>
            </a:ext>
          </a:extLst>
        </p:cNvPr>
        <p:cNvGrpSpPr/>
        <p:nvPr/>
      </p:nvGrpSpPr>
      <p:grpSpPr>
        <a:xfrm>
          <a:off x="0" y="0"/>
          <a:ext cx="0" cy="0"/>
          <a:chOff x="0" y="0"/>
          <a:chExt cx="0" cy="0"/>
        </a:xfrm>
      </p:grpSpPr>
      <p:sp>
        <p:nvSpPr>
          <p:cNvPr id="105" name="Google Shape;105;p6">
            <a:extLst>
              <a:ext uri="{FF2B5EF4-FFF2-40B4-BE49-F238E27FC236}">
                <a16:creationId xmlns:a16="http://schemas.microsoft.com/office/drawing/2014/main" id="{7AC4A5FA-298A-C5B5-E0F2-67C245540472}"/>
              </a:ext>
            </a:extLst>
          </p:cNvPr>
          <p:cNvSpPr txBox="1">
            <a:spLocks noGrp="1"/>
          </p:cNvSpPr>
          <p:nvPr>
            <p:ph type="ctrTitle"/>
          </p:nvPr>
        </p:nvSpPr>
        <p:spPr>
          <a:xfrm>
            <a:off x="151260" y="0"/>
            <a:ext cx="11866568" cy="1092900"/>
          </a:xfrm>
          <a:prstGeom prst="rect">
            <a:avLst/>
          </a:prstGeom>
          <a:noFill/>
          <a:ln>
            <a:noFill/>
          </a:ln>
        </p:spPr>
        <p:txBody>
          <a:bodyPr spcFirstLastPara="1" wrap="square" lIns="91425" tIns="45699" rIns="91425" bIns="45699" anchor="b" anchorCtr="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buSzPts val="4400"/>
            </a:pPr>
            <a:r>
              <a:rPr lang="en-US" sz="4100" dirty="0">
                <a:solidFill>
                  <a:srgbClr val="57257D"/>
                </a:solidFill>
                <a:latin typeface="Futura Md BT" panose="020B0602020204020303" pitchFamily="34" charset="0"/>
                <a:ea typeface="+mj-ea"/>
                <a:cs typeface="+mj-cs"/>
              </a:rPr>
              <a:t>What did we notice about this communication?</a:t>
            </a:r>
            <a:endParaRPr lang="en-AU" sz="4100" dirty="0">
              <a:solidFill>
                <a:srgbClr val="57257D"/>
              </a:solidFill>
              <a:latin typeface="Futura Md BT" panose="020B0602020204020303" pitchFamily="34" charset="0"/>
            </a:endParaRPr>
          </a:p>
        </p:txBody>
      </p:sp>
      <p:pic>
        <p:nvPicPr>
          <p:cNvPr id="2" name="Picture 1">
            <a:extLst>
              <a:ext uri="{FF2B5EF4-FFF2-40B4-BE49-F238E27FC236}">
                <a16:creationId xmlns:a16="http://schemas.microsoft.com/office/drawing/2014/main" id="{8E559331-A819-B3DD-EF95-E188348E0621}"/>
              </a:ext>
            </a:extLst>
          </p:cNvPr>
          <p:cNvPicPr>
            <a:picLocks noChangeAspect="1"/>
          </p:cNvPicPr>
          <p:nvPr/>
        </p:nvPicPr>
        <p:blipFill>
          <a:blip r:embed="rId3"/>
          <a:stretch>
            <a:fillRect/>
          </a:stretch>
        </p:blipFill>
        <p:spPr>
          <a:xfrm>
            <a:off x="11185169" y="5955323"/>
            <a:ext cx="832659" cy="796547"/>
          </a:xfrm>
          <a:prstGeom prst="rect">
            <a:avLst/>
          </a:prstGeom>
        </p:spPr>
      </p:pic>
      <p:sp>
        <p:nvSpPr>
          <p:cNvPr id="4" name="TextBox 3">
            <a:extLst>
              <a:ext uri="{FF2B5EF4-FFF2-40B4-BE49-F238E27FC236}">
                <a16:creationId xmlns:a16="http://schemas.microsoft.com/office/drawing/2014/main" id="{38888DDC-EA32-0699-F1A2-FD8B34E25F32}"/>
              </a:ext>
            </a:extLst>
          </p:cNvPr>
          <p:cNvSpPr txBox="1"/>
          <p:nvPr/>
        </p:nvSpPr>
        <p:spPr>
          <a:xfrm>
            <a:off x="304799" y="1242670"/>
            <a:ext cx="11296699" cy="6001643"/>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457189" indent="-457189" eaLnBrk="1" hangingPunct="1">
              <a:spcBef>
                <a:spcPts val="0"/>
              </a:spcBef>
              <a:spcAft>
                <a:spcPts val="0"/>
              </a:spcAft>
              <a:buFont typeface="Arial" panose="020B0604020202020204" pitchFamily="34" charset="0"/>
              <a:buChar char="•"/>
              <a:defRPr/>
            </a:pPr>
            <a:r>
              <a:rPr lang="en-US" altLang="en-US" sz="3200" dirty="0">
                <a:latin typeface="Arial"/>
                <a:ea typeface="+mn-ea"/>
                <a:cs typeface="Arial"/>
              </a:rPr>
              <a:t>Lots of words</a:t>
            </a:r>
          </a:p>
          <a:p>
            <a:pPr marL="457189" indent="-457189" eaLnBrk="1" hangingPunct="1">
              <a:spcBef>
                <a:spcPts val="0"/>
              </a:spcBef>
              <a:spcAft>
                <a:spcPts val="0"/>
              </a:spcAft>
              <a:buFont typeface="Arial" panose="020B0604020202020204" pitchFamily="34" charset="0"/>
              <a:buChar char="•"/>
              <a:defRPr/>
            </a:pPr>
            <a:r>
              <a:rPr lang="en-US" altLang="en-US" sz="3200" dirty="0">
                <a:latin typeface="Arial"/>
                <a:ea typeface="+mn-ea"/>
                <a:cs typeface="Arial"/>
              </a:rPr>
              <a:t>Lots of ‘options’ given</a:t>
            </a:r>
          </a:p>
          <a:p>
            <a:pPr marL="457189" indent="-457189" eaLnBrk="1" hangingPunct="1">
              <a:spcBef>
                <a:spcPts val="0"/>
              </a:spcBef>
              <a:spcAft>
                <a:spcPts val="0"/>
              </a:spcAft>
              <a:buFont typeface="Arial" panose="020B0604020202020204" pitchFamily="34" charset="0"/>
              <a:buChar char="•"/>
              <a:defRPr/>
            </a:pPr>
            <a:r>
              <a:rPr lang="en-US" altLang="en-US" sz="3200" dirty="0">
                <a:latin typeface="Arial"/>
                <a:ea typeface="+mn-ea"/>
                <a:cs typeface="Arial"/>
              </a:rPr>
              <a:t>Cheery tone</a:t>
            </a:r>
          </a:p>
          <a:p>
            <a:pPr marL="457189" indent="-457189" eaLnBrk="1" hangingPunct="1">
              <a:spcBef>
                <a:spcPts val="0"/>
              </a:spcBef>
              <a:spcAft>
                <a:spcPts val="0"/>
              </a:spcAft>
              <a:buFont typeface="Arial" panose="020B0604020202020204" pitchFamily="34" charset="0"/>
              <a:buChar char="•"/>
              <a:defRPr/>
            </a:pPr>
            <a:r>
              <a:rPr lang="en-US" altLang="en-US" sz="3200" dirty="0">
                <a:latin typeface="Arial"/>
                <a:ea typeface="+mn-ea"/>
                <a:cs typeface="Arial"/>
              </a:rPr>
              <a:t>Facial expression</a:t>
            </a:r>
          </a:p>
          <a:p>
            <a:pPr marL="457189" indent="-457189" eaLnBrk="1" hangingPunct="1">
              <a:spcBef>
                <a:spcPts val="0"/>
              </a:spcBef>
              <a:spcAft>
                <a:spcPts val="0"/>
              </a:spcAft>
              <a:buFont typeface="Arial" panose="020B0604020202020204" pitchFamily="34" charset="0"/>
              <a:buChar char="•"/>
              <a:defRPr/>
            </a:pPr>
            <a:r>
              <a:rPr lang="en-US" altLang="en-US" sz="3200" dirty="0">
                <a:latin typeface="Arial"/>
                <a:ea typeface="+mn-ea"/>
                <a:cs typeface="Arial"/>
              </a:rPr>
              <a:t>No time to ‘think’</a:t>
            </a:r>
          </a:p>
          <a:p>
            <a:pPr marL="457189" indent="-457189" eaLnBrk="1" hangingPunct="1">
              <a:spcBef>
                <a:spcPts val="0"/>
              </a:spcBef>
              <a:spcAft>
                <a:spcPts val="0"/>
              </a:spcAft>
              <a:buFont typeface="Arial" panose="020B0604020202020204" pitchFamily="34" charset="0"/>
              <a:buChar char="•"/>
              <a:defRPr/>
            </a:pPr>
            <a:endParaRPr lang="en-US" altLang="en-US" sz="3200" dirty="0">
              <a:latin typeface="Arial"/>
              <a:ea typeface="+mn-ea"/>
              <a:cs typeface="Arial"/>
            </a:endParaRPr>
          </a:p>
          <a:p>
            <a:pPr algn="ctr" eaLnBrk="1" hangingPunct="1">
              <a:spcBef>
                <a:spcPts val="0"/>
              </a:spcBef>
              <a:spcAft>
                <a:spcPts val="0"/>
              </a:spcAft>
              <a:defRPr/>
            </a:pPr>
            <a:r>
              <a:rPr lang="en-US" altLang="en-US" sz="3200" dirty="0">
                <a:latin typeface="Arial"/>
                <a:ea typeface="+mn-ea"/>
                <a:cs typeface="Arial"/>
              </a:rPr>
              <a:t>How do you think </a:t>
            </a:r>
            <a:r>
              <a:rPr lang="en-US" altLang="en-US" sz="3200" dirty="0">
                <a:solidFill>
                  <a:srgbClr val="FF0000"/>
                </a:solidFill>
                <a:latin typeface="Arial"/>
                <a:ea typeface="+mn-ea"/>
                <a:cs typeface="Arial"/>
              </a:rPr>
              <a:t>‘Betty’ felt </a:t>
            </a:r>
            <a:r>
              <a:rPr lang="en-US" altLang="en-US" sz="3200" dirty="0">
                <a:latin typeface="Arial"/>
                <a:ea typeface="+mn-ea"/>
                <a:cs typeface="Arial"/>
              </a:rPr>
              <a:t>during the interaction?</a:t>
            </a:r>
          </a:p>
          <a:p>
            <a:pPr algn="ctr" eaLnBrk="1" hangingPunct="1">
              <a:spcBef>
                <a:spcPts val="0"/>
              </a:spcBef>
              <a:spcAft>
                <a:spcPts val="0"/>
              </a:spcAft>
              <a:defRPr/>
            </a:pPr>
            <a:endParaRPr lang="en-US" altLang="en-US" sz="3200" dirty="0">
              <a:latin typeface="Arial"/>
              <a:ea typeface="+mn-ea"/>
              <a:cs typeface="Arial"/>
            </a:endParaRPr>
          </a:p>
          <a:p>
            <a:pPr algn="ctr" eaLnBrk="1" hangingPunct="1">
              <a:spcBef>
                <a:spcPts val="0"/>
              </a:spcBef>
              <a:spcAft>
                <a:spcPts val="0"/>
              </a:spcAft>
              <a:defRPr/>
            </a:pPr>
            <a:r>
              <a:rPr lang="en-US" altLang="en-US" sz="3200" dirty="0">
                <a:latin typeface="Arial"/>
                <a:ea typeface="+mn-ea"/>
                <a:cs typeface="Arial"/>
              </a:rPr>
              <a:t>How do you think </a:t>
            </a:r>
            <a:r>
              <a:rPr lang="en-US" altLang="en-US" sz="3200" dirty="0">
                <a:solidFill>
                  <a:srgbClr val="FF0000"/>
                </a:solidFill>
                <a:latin typeface="Arial"/>
                <a:ea typeface="+mn-ea"/>
                <a:cs typeface="Arial"/>
              </a:rPr>
              <a:t>I was feeling </a:t>
            </a:r>
            <a:r>
              <a:rPr lang="en-US" altLang="en-US" sz="3200" dirty="0">
                <a:latin typeface="Arial"/>
                <a:ea typeface="+mn-ea"/>
                <a:cs typeface="Arial"/>
              </a:rPr>
              <a:t>during the interaction?</a:t>
            </a:r>
          </a:p>
          <a:p>
            <a:pPr algn="ctr" eaLnBrk="1" hangingPunct="1">
              <a:spcBef>
                <a:spcPts val="0"/>
              </a:spcBef>
              <a:spcAft>
                <a:spcPts val="0"/>
              </a:spcAft>
              <a:defRPr/>
            </a:pPr>
            <a:endParaRPr lang="en-US" altLang="en-US" sz="3200" dirty="0">
              <a:latin typeface="Arial"/>
              <a:ea typeface="+mn-ea"/>
              <a:cs typeface="Arial"/>
            </a:endParaRPr>
          </a:p>
          <a:p>
            <a:pPr algn="ctr" eaLnBrk="1" hangingPunct="1">
              <a:spcBef>
                <a:spcPts val="0"/>
              </a:spcBef>
              <a:spcAft>
                <a:spcPts val="0"/>
              </a:spcAft>
              <a:defRPr/>
            </a:pPr>
            <a:r>
              <a:rPr lang="en-US" altLang="en-US" sz="3200" b="1" dirty="0">
                <a:latin typeface="Arial"/>
                <a:ea typeface="+mn-ea"/>
                <a:cs typeface="Arial"/>
              </a:rPr>
              <a:t>WHY</a:t>
            </a:r>
            <a:r>
              <a:rPr lang="en-US" altLang="en-US" sz="3200" dirty="0">
                <a:latin typeface="Arial"/>
                <a:ea typeface="+mn-ea"/>
                <a:cs typeface="Arial"/>
              </a:rPr>
              <a:t> is that important?</a:t>
            </a:r>
          </a:p>
          <a:p>
            <a:pPr algn="ctr" eaLnBrk="1" hangingPunct="1">
              <a:spcBef>
                <a:spcPts val="0"/>
              </a:spcBef>
              <a:spcAft>
                <a:spcPts val="0"/>
              </a:spcAft>
              <a:defRPr/>
            </a:pPr>
            <a:endParaRPr lang="en-US" altLang="en-US" sz="3200" dirty="0">
              <a:latin typeface="Arial"/>
              <a:ea typeface="+mn-ea"/>
              <a:cs typeface="Arial"/>
            </a:endParaRPr>
          </a:p>
        </p:txBody>
      </p:sp>
    </p:spTree>
    <p:extLst>
      <p:ext uri="{BB962C8B-B14F-4D97-AF65-F5344CB8AC3E}">
        <p14:creationId xmlns:p14="http://schemas.microsoft.com/office/powerpoint/2010/main" val="1105191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a:extLst>
            <a:ext uri="{FF2B5EF4-FFF2-40B4-BE49-F238E27FC236}">
              <a16:creationId xmlns:a16="http://schemas.microsoft.com/office/drawing/2014/main" id="{882BA58C-A3F5-F12A-BF7C-F4FD3135B1A9}"/>
            </a:ext>
          </a:extLst>
        </p:cNvPr>
        <p:cNvGrpSpPr/>
        <p:nvPr/>
      </p:nvGrpSpPr>
      <p:grpSpPr>
        <a:xfrm>
          <a:off x="0" y="0"/>
          <a:ext cx="0" cy="0"/>
          <a:chOff x="0" y="0"/>
          <a:chExt cx="0" cy="0"/>
        </a:xfrm>
      </p:grpSpPr>
      <p:sp>
        <p:nvSpPr>
          <p:cNvPr id="105" name="Google Shape;105;p6">
            <a:extLst>
              <a:ext uri="{FF2B5EF4-FFF2-40B4-BE49-F238E27FC236}">
                <a16:creationId xmlns:a16="http://schemas.microsoft.com/office/drawing/2014/main" id="{F7BE2D1F-F6A6-4FF6-7D58-D053BA57FA9F}"/>
              </a:ext>
            </a:extLst>
          </p:cNvPr>
          <p:cNvSpPr txBox="1">
            <a:spLocks noGrp="1"/>
          </p:cNvSpPr>
          <p:nvPr>
            <p:ph type="ctrTitle"/>
          </p:nvPr>
        </p:nvSpPr>
        <p:spPr>
          <a:xfrm>
            <a:off x="202440" y="-42046"/>
            <a:ext cx="11399059" cy="1092900"/>
          </a:xfrm>
          <a:prstGeom prst="rect">
            <a:avLst/>
          </a:prstGeom>
          <a:noFill/>
          <a:ln>
            <a:noFill/>
          </a:ln>
        </p:spPr>
        <p:txBody>
          <a:bodyPr spcFirstLastPara="1" wrap="square" lIns="91425" tIns="45699" rIns="91425" bIns="45699" anchor="b" anchorCtr="0">
            <a:norm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buSzPts val="4400"/>
            </a:pPr>
            <a:r>
              <a:rPr lang="en-US" sz="4800" dirty="0">
                <a:solidFill>
                  <a:srgbClr val="57257D"/>
                </a:solidFill>
                <a:latin typeface="Futura Md BT" panose="020B0602020204020303" pitchFamily="34" charset="0"/>
                <a:ea typeface="+mj-ea"/>
                <a:cs typeface="+mj-cs"/>
              </a:rPr>
              <a:t>Scenario Take 2</a:t>
            </a:r>
            <a:endParaRPr lang="en-AU" sz="4800" dirty="0">
              <a:solidFill>
                <a:srgbClr val="57257D"/>
              </a:solidFill>
              <a:latin typeface="Futura Md BT" panose="020B0602020204020303" pitchFamily="34" charset="0"/>
            </a:endParaRPr>
          </a:p>
        </p:txBody>
      </p:sp>
      <p:pic>
        <p:nvPicPr>
          <p:cNvPr id="2" name="Picture 1">
            <a:extLst>
              <a:ext uri="{FF2B5EF4-FFF2-40B4-BE49-F238E27FC236}">
                <a16:creationId xmlns:a16="http://schemas.microsoft.com/office/drawing/2014/main" id="{742DEFD5-4FA0-DB88-6634-0CED736CB0DC}"/>
              </a:ext>
            </a:extLst>
          </p:cNvPr>
          <p:cNvPicPr>
            <a:picLocks noChangeAspect="1"/>
          </p:cNvPicPr>
          <p:nvPr/>
        </p:nvPicPr>
        <p:blipFill>
          <a:blip r:embed="rId3"/>
          <a:stretch>
            <a:fillRect/>
          </a:stretch>
        </p:blipFill>
        <p:spPr>
          <a:xfrm>
            <a:off x="11185169" y="5955323"/>
            <a:ext cx="832659" cy="796547"/>
          </a:xfrm>
          <a:prstGeom prst="rect">
            <a:avLst/>
          </a:prstGeom>
        </p:spPr>
      </p:pic>
      <p:sp>
        <p:nvSpPr>
          <p:cNvPr id="4" name="TextBox 3">
            <a:extLst>
              <a:ext uri="{FF2B5EF4-FFF2-40B4-BE49-F238E27FC236}">
                <a16:creationId xmlns:a16="http://schemas.microsoft.com/office/drawing/2014/main" id="{6B05DD2E-B14E-4B02-3999-32F8B2B7D7B6}"/>
              </a:ext>
            </a:extLst>
          </p:cNvPr>
          <p:cNvSpPr txBox="1"/>
          <p:nvPr/>
        </p:nvSpPr>
        <p:spPr>
          <a:xfrm>
            <a:off x="396471" y="1050854"/>
            <a:ext cx="11399057" cy="6001643"/>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ts val="0"/>
              </a:spcBef>
              <a:spcAft>
                <a:spcPts val="0"/>
              </a:spcAft>
              <a:defRPr/>
            </a:pPr>
            <a:r>
              <a:rPr lang="en-US" altLang="en-US" sz="3200" dirty="0">
                <a:latin typeface="Arial"/>
                <a:ea typeface="+mn-ea"/>
                <a:cs typeface="Arial"/>
              </a:rPr>
              <a:t>‘</a:t>
            </a:r>
            <a:r>
              <a:rPr lang="en-US" altLang="en-US" sz="3200" i="1" dirty="0">
                <a:latin typeface="Arial"/>
                <a:ea typeface="+mn-ea"/>
                <a:cs typeface="Arial"/>
              </a:rPr>
              <a:t>Hi Betty,</a:t>
            </a:r>
          </a:p>
          <a:p>
            <a:pPr eaLnBrk="1" hangingPunct="1">
              <a:spcBef>
                <a:spcPts val="0"/>
              </a:spcBef>
              <a:spcAft>
                <a:spcPts val="0"/>
              </a:spcAft>
              <a:defRPr/>
            </a:pPr>
            <a:endParaRPr lang="en-US" altLang="en-US" sz="3200" i="1" dirty="0">
              <a:latin typeface="Arial"/>
              <a:ea typeface="+mn-ea"/>
              <a:cs typeface="Arial"/>
            </a:endParaRPr>
          </a:p>
          <a:p>
            <a:pPr eaLnBrk="1" hangingPunct="1">
              <a:spcBef>
                <a:spcPts val="0"/>
              </a:spcBef>
              <a:spcAft>
                <a:spcPts val="0"/>
              </a:spcAft>
              <a:defRPr/>
            </a:pPr>
            <a:r>
              <a:rPr lang="en-US" altLang="en-US" sz="3200" i="1" dirty="0">
                <a:latin typeface="Arial"/>
                <a:ea typeface="+mn-ea"/>
                <a:cs typeface="Arial"/>
              </a:rPr>
              <a:t>Good morning! How did you sleep? It is a nice day today. Are you ready for breakfast or would you like a shower first? How are your knees feeling- they were sore yesterday, are they ok or are they still sore?’</a:t>
            </a:r>
          </a:p>
          <a:p>
            <a:pPr eaLnBrk="1" hangingPunct="1">
              <a:spcBef>
                <a:spcPts val="0"/>
              </a:spcBef>
              <a:spcAft>
                <a:spcPts val="0"/>
              </a:spcAft>
              <a:defRPr/>
            </a:pPr>
            <a:endParaRPr lang="en-US" altLang="en-US" sz="3200" i="1" dirty="0">
              <a:latin typeface="Arial"/>
              <a:ea typeface="+mn-ea"/>
              <a:cs typeface="Arial"/>
            </a:endParaRPr>
          </a:p>
          <a:p>
            <a:pPr algn="ctr" eaLnBrk="1" hangingPunct="1">
              <a:spcBef>
                <a:spcPts val="0"/>
              </a:spcBef>
              <a:spcAft>
                <a:spcPts val="0"/>
              </a:spcAft>
              <a:defRPr/>
            </a:pPr>
            <a:r>
              <a:rPr lang="en-US" altLang="en-US" sz="3200" b="1" dirty="0">
                <a:latin typeface="Arial"/>
                <a:ea typeface="+mn-ea"/>
                <a:cs typeface="Arial"/>
              </a:rPr>
              <a:t>In what way was this different to the first interaction?</a:t>
            </a:r>
          </a:p>
          <a:p>
            <a:pPr algn="ctr" eaLnBrk="1" hangingPunct="1">
              <a:spcBef>
                <a:spcPts val="0"/>
              </a:spcBef>
              <a:spcAft>
                <a:spcPts val="0"/>
              </a:spcAft>
              <a:defRPr/>
            </a:pPr>
            <a:endParaRPr lang="en-US" altLang="en-US" sz="3200" b="1" dirty="0">
              <a:latin typeface="Arial"/>
              <a:ea typeface="+mn-ea"/>
              <a:cs typeface="Arial"/>
            </a:endParaRPr>
          </a:p>
          <a:p>
            <a:pPr algn="ctr" eaLnBrk="1" hangingPunct="1">
              <a:spcBef>
                <a:spcPts val="0"/>
              </a:spcBef>
              <a:spcAft>
                <a:spcPts val="0"/>
              </a:spcAft>
              <a:defRPr/>
            </a:pPr>
            <a:r>
              <a:rPr lang="en-US" altLang="en-US" sz="3200" b="1" dirty="0">
                <a:latin typeface="Arial"/>
                <a:ea typeface="+mn-ea"/>
                <a:cs typeface="Arial"/>
              </a:rPr>
              <a:t>How might this </a:t>
            </a:r>
            <a:r>
              <a:rPr lang="en-US" altLang="en-US" sz="3200" b="1" dirty="0">
                <a:solidFill>
                  <a:srgbClr val="FF0000"/>
                </a:solidFill>
                <a:latin typeface="Arial"/>
                <a:ea typeface="+mn-ea"/>
                <a:cs typeface="Arial"/>
              </a:rPr>
              <a:t>impact</a:t>
            </a:r>
            <a:r>
              <a:rPr lang="en-US" altLang="en-US" sz="3200" b="1" dirty="0">
                <a:latin typeface="Arial"/>
                <a:ea typeface="+mn-ea"/>
                <a:cs typeface="Arial"/>
              </a:rPr>
              <a:t> </a:t>
            </a:r>
            <a:r>
              <a:rPr lang="en-US" altLang="en-US" sz="3200" b="1" dirty="0">
                <a:solidFill>
                  <a:srgbClr val="FF0000"/>
                </a:solidFill>
                <a:latin typeface="Arial"/>
                <a:ea typeface="+mn-ea"/>
                <a:cs typeface="Arial"/>
              </a:rPr>
              <a:t>on the outcome </a:t>
            </a:r>
            <a:r>
              <a:rPr lang="en-US" altLang="en-US" sz="3200" b="1" dirty="0">
                <a:latin typeface="Arial"/>
                <a:ea typeface="+mn-ea"/>
                <a:cs typeface="Arial"/>
              </a:rPr>
              <a:t>we were trying to achieve?</a:t>
            </a:r>
          </a:p>
          <a:p>
            <a:pPr eaLnBrk="1" hangingPunct="1">
              <a:spcBef>
                <a:spcPts val="0"/>
              </a:spcBef>
              <a:spcAft>
                <a:spcPts val="0"/>
              </a:spcAft>
              <a:defRPr/>
            </a:pPr>
            <a:endParaRPr lang="en-US" altLang="en-US" sz="3200" i="1" dirty="0">
              <a:latin typeface="Arial"/>
              <a:ea typeface="+mn-ea"/>
              <a:cs typeface="Arial"/>
            </a:endParaRPr>
          </a:p>
        </p:txBody>
      </p:sp>
    </p:spTree>
    <p:extLst>
      <p:ext uri="{BB962C8B-B14F-4D97-AF65-F5344CB8AC3E}">
        <p14:creationId xmlns:p14="http://schemas.microsoft.com/office/powerpoint/2010/main" val="743669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4523C-CCCC-8966-5A4F-E30989539AD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29A7DB8-F938-0ED1-E720-2E1D904B0CBF}"/>
              </a:ext>
            </a:extLst>
          </p:cNvPr>
          <p:cNvPicPr>
            <a:picLocks noChangeAspect="1"/>
          </p:cNvPicPr>
          <p:nvPr/>
        </p:nvPicPr>
        <p:blipFill>
          <a:blip r:embed="rId3"/>
          <a:stretch>
            <a:fillRect/>
          </a:stretch>
        </p:blipFill>
        <p:spPr>
          <a:xfrm>
            <a:off x="10875364" y="5462064"/>
            <a:ext cx="1316636" cy="1259537"/>
          </a:xfrm>
          <a:prstGeom prst="rect">
            <a:avLst/>
          </a:prstGeom>
        </p:spPr>
      </p:pic>
      <p:sp>
        <p:nvSpPr>
          <p:cNvPr id="2" name="Google Shape;105;p6">
            <a:extLst>
              <a:ext uri="{FF2B5EF4-FFF2-40B4-BE49-F238E27FC236}">
                <a16:creationId xmlns:a16="http://schemas.microsoft.com/office/drawing/2014/main" id="{47D34272-CE84-5403-D082-8248032D72FC}"/>
              </a:ext>
            </a:extLst>
          </p:cNvPr>
          <p:cNvSpPr txBox="1">
            <a:spLocks/>
          </p:cNvSpPr>
          <p:nvPr/>
        </p:nvSpPr>
        <p:spPr>
          <a:xfrm>
            <a:off x="407170" y="347167"/>
            <a:ext cx="11784830" cy="819675"/>
          </a:xfrm>
          <a:prstGeom prst="rect">
            <a:avLst/>
          </a:prstGeom>
          <a:noFill/>
          <a:ln>
            <a:noFill/>
          </a:ln>
        </p:spPr>
        <p:txBody>
          <a:bodyPr spcFirstLastPara="1" vert="horz" wrap="square" lIns="68569" tIns="34275" rIns="68569" bIns="34275" rtlCol="0" anchor="b"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
                <a:schemeClr val="dk1"/>
              </a:buClr>
              <a:buSzPts val="4400"/>
              <a:buFont typeface="Calibri"/>
              <a:buNone/>
            </a:pPr>
            <a:r>
              <a:rPr lang="en-AU" sz="4500" dirty="0">
                <a:solidFill>
                  <a:srgbClr val="540D6E"/>
                </a:solidFill>
                <a:latin typeface="Futura Md BT" panose="020B0602020204020303" pitchFamily="34" charset="0"/>
                <a:cs typeface="Poppins"/>
                <a:sym typeface="Poppins"/>
              </a:rPr>
              <a:t>What changed the interaction</a:t>
            </a:r>
            <a:endParaRPr lang="en-AU" sz="4500" dirty="0">
              <a:solidFill>
                <a:srgbClr val="540D6E"/>
              </a:solidFill>
              <a:latin typeface="Futura Md BT" panose="020B0602020204020303" pitchFamily="34" charset="0"/>
            </a:endParaRPr>
          </a:p>
        </p:txBody>
      </p:sp>
      <p:sp>
        <p:nvSpPr>
          <p:cNvPr id="3" name="TextBox 2">
            <a:extLst>
              <a:ext uri="{FF2B5EF4-FFF2-40B4-BE49-F238E27FC236}">
                <a16:creationId xmlns:a16="http://schemas.microsoft.com/office/drawing/2014/main" id="{2D56B9AB-A86F-E327-4262-44ECADB3607F}"/>
              </a:ext>
            </a:extLst>
          </p:cNvPr>
          <p:cNvSpPr txBox="1"/>
          <p:nvPr/>
        </p:nvSpPr>
        <p:spPr>
          <a:xfrm>
            <a:off x="203585" y="1659285"/>
            <a:ext cx="11413451" cy="4031873"/>
          </a:xfrm>
          <a:prstGeom prst="rect">
            <a:avLst/>
          </a:prstGeom>
          <a:noFill/>
        </p:spPr>
        <p:txBody>
          <a:bodyPr wrap="square">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Tone of voice</a:t>
            </a:r>
            <a:endParaRPr lang="en-US" sz="32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Pitch</a:t>
            </a:r>
            <a:endParaRPr lang="en-US" sz="32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Pace- how fast I was talking</a:t>
            </a:r>
            <a:endParaRPr lang="en-US" sz="32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My facial expressions</a:t>
            </a:r>
            <a:endParaRPr lang="en-US" sz="32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My body language- how and where I was standing, where am I looking</a:t>
            </a:r>
            <a:endParaRPr lang="en-US" sz="3200">
              <a:latin typeface="Arial" panose="020B0604020202020204" pitchFamily="34" charset="0"/>
              <a:cs typeface="Arial" panose="020B0604020202020204" pitchFamily="34" charset="0"/>
            </a:endParaRPr>
          </a:p>
          <a:p>
            <a:pPr marL="457200" indent="-457200">
              <a:buFontTx/>
              <a:buChar char="-"/>
            </a:pPr>
            <a:endParaRPr lang="en-US" sz="3200" dirty="0">
              <a:latin typeface="Arial" panose="020B0604020202020204" pitchFamily="34" charset="0"/>
              <a:cs typeface="Arial" panose="020B0604020202020204" pitchFamily="34" charset="0"/>
            </a:endParaRPr>
          </a:p>
          <a:p>
            <a:pPr algn="ctr"/>
            <a:r>
              <a:rPr lang="en-US" sz="3200" b="1" dirty="0">
                <a:latin typeface="Arial" panose="020B0604020202020204" pitchFamily="34" charset="0"/>
                <a:cs typeface="Arial" panose="020B0604020202020204" pitchFamily="34" charset="0"/>
              </a:rPr>
              <a:t>Same words, Different experience. WHY?</a:t>
            </a:r>
          </a:p>
        </p:txBody>
      </p:sp>
    </p:spTree>
    <p:extLst>
      <p:ext uri="{BB962C8B-B14F-4D97-AF65-F5344CB8AC3E}">
        <p14:creationId xmlns:p14="http://schemas.microsoft.com/office/powerpoint/2010/main" val="668653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6"/>
          <p:cNvSpPr txBox="1">
            <a:spLocks noGrp="1"/>
          </p:cNvSpPr>
          <p:nvPr>
            <p:ph type="ctrTitle"/>
          </p:nvPr>
        </p:nvSpPr>
        <p:spPr>
          <a:xfrm>
            <a:off x="211381" y="0"/>
            <a:ext cx="9144000" cy="10929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400"/>
              <a:buFont typeface="Calibri"/>
              <a:buNone/>
            </a:pPr>
            <a:r>
              <a:rPr lang="en-AU" sz="4500" dirty="0">
                <a:solidFill>
                  <a:srgbClr val="540D6E"/>
                </a:solidFill>
                <a:latin typeface="Futura Md BT" panose="020B0602020204020303" pitchFamily="34" charset="0"/>
              </a:rPr>
              <a:t>POP QUIZ: Body language</a:t>
            </a:r>
          </a:p>
        </p:txBody>
      </p:sp>
      <p:pic>
        <p:nvPicPr>
          <p:cNvPr id="2" name="Picture 1">
            <a:extLst>
              <a:ext uri="{FF2B5EF4-FFF2-40B4-BE49-F238E27FC236}">
                <a16:creationId xmlns:a16="http://schemas.microsoft.com/office/drawing/2014/main" id="{B2BFF866-FD76-8181-6194-DA3E92E4E6CC}"/>
              </a:ext>
            </a:extLst>
          </p:cNvPr>
          <p:cNvPicPr>
            <a:picLocks noChangeAspect="1"/>
          </p:cNvPicPr>
          <p:nvPr/>
        </p:nvPicPr>
        <p:blipFill>
          <a:blip r:embed="rId3"/>
          <a:stretch>
            <a:fillRect/>
          </a:stretch>
        </p:blipFill>
        <p:spPr>
          <a:xfrm>
            <a:off x="10405020" y="5398936"/>
            <a:ext cx="1139180" cy="1089777"/>
          </a:xfrm>
          <a:prstGeom prst="rect">
            <a:avLst/>
          </a:prstGeom>
        </p:spPr>
      </p:pic>
      <p:sp>
        <p:nvSpPr>
          <p:cNvPr id="3" name="TextBox 2">
            <a:extLst>
              <a:ext uri="{FF2B5EF4-FFF2-40B4-BE49-F238E27FC236}">
                <a16:creationId xmlns:a16="http://schemas.microsoft.com/office/drawing/2014/main" id="{FECEC13E-846C-7AFB-BB90-EDD208CA5D89}"/>
              </a:ext>
            </a:extLst>
          </p:cNvPr>
          <p:cNvSpPr txBox="1"/>
          <p:nvPr/>
        </p:nvSpPr>
        <p:spPr>
          <a:xfrm>
            <a:off x="211381" y="1447102"/>
            <a:ext cx="6438801" cy="3539430"/>
          </a:xfrm>
          <a:prstGeom prst="rect">
            <a:avLst/>
          </a:prstGeom>
          <a:noFill/>
        </p:spPr>
        <p:txBody>
          <a:bodyPr wrap="square">
            <a:spAutoFit/>
          </a:bodyPr>
          <a:lstStyle/>
          <a:p>
            <a:pPr algn="ctr"/>
            <a:r>
              <a:rPr lang="en-US" sz="2800" b="1" dirty="0">
                <a:latin typeface="Calibri   "/>
              </a:rPr>
              <a:t>Answer these questions:</a:t>
            </a:r>
          </a:p>
          <a:p>
            <a:pPr algn="ctr"/>
            <a:r>
              <a:rPr lang="en-US" sz="2800" dirty="0">
                <a:latin typeface="Calibri   "/>
              </a:rPr>
              <a:t>Write down the percentage for each of these components of how humans communicate:</a:t>
            </a:r>
          </a:p>
          <a:p>
            <a:pPr algn="ctr"/>
            <a:endParaRPr lang="en-US" sz="2800" dirty="0">
              <a:latin typeface="Calibri   "/>
            </a:endParaRPr>
          </a:p>
          <a:p>
            <a:pPr marL="457200" indent="-457200">
              <a:buFont typeface="Arial" panose="020B0604020202020204" pitchFamily="34" charset="0"/>
              <a:buChar char="•"/>
            </a:pPr>
            <a:r>
              <a:rPr lang="en-US" sz="2800" dirty="0">
                <a:latin typeface="Calibri   "/>
              </a:rPr>
              <a:t>Words</a:t>
            </a:r>
          </a:p>
          <a:p>
            <a:pPr marL="457200" indent="-457200">
              <a:buFont typeface="Arial" panose="020B0604020202020204" pitchFamily="34" charset="0"/>
              <a:buChar char="•"/>
            </a:pPr>
            <a:r>
              <a:rPr lang="en-US" sz="2800" dirty="0">
                <a:latin typeface="Calibri   "/>
              </a:rPr>
              <a:t>Non-verbal: body movements</a:t>
            </a:r>
          </a:p>
          <a:p>
            <a:pPr marL="457200" indent="-457200">
              <a:buFont typeface="Arial" panose="020B0604020202020204" pitchFamily="34" charset="0"/>
              <a:buChar char="•"/>
            </a:pPr>
            <a:r>
              <a:rPr lang="en-US" sz="2800" dirty="0">
                <a:latin typeface="Calibri   "/>
              </a:rPr>
              <a:t>Vocal: voice and tone</a:t>
            </a:r>
            <a:endParaRPr lang="en-US" sz="2500" dirty="0">
              <a:latin typeface="Calibri   "/>
            </a:endParaRPr>
          </a:p>
        </p:txBody>
      </p:sp>
      <p:pic>
        <p:nvPicPr>
          <p:cNvPr id="5126" name="Picture 6" descr="OK - so that escalated quickly!">
            <a:extLst>
              <a:ext uri="{FF2B5EF4-FFF2-40B4-BE49-F238E27FC236}">
                <a16:creationId xmlns:a16="http://schemas.microsoft.com/office/drawing/2014/main" id="{FEE22F37-0667-946D-6CA9-89F18DFE9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554" y="1612804"/>
            <a:ext cx="5117654" cy="28990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52AEF5-83A0-A4CE-99BA-9EE719E36610}"/>
              </a:ext>
            </a:extLst>
          </p:cNvPr>
          <p:cNvSpPr txBox="1"/>
          <p:nvPr/>
        </p:nvSpPr>
        <p:spPr>
          <a:xfrm>
            <a:off x="2463884" y="4576427"/>
            <a:ext cx="6891497" cy="2000548"/>
          </a:xfrm>
          <a:prstGeom prst="rect">
            <a:avLst/>
          </a:prstGeom>
          <a:noFill/>
        </p:spPr>
        <p:txBody>
          <a:bodyPr wrap="square">
            <a:spAutoFit/>
          </a:bodyPr>
          <a:lstStyle/>
          <a:p>
            <a:pPr algn="ctr"/>
            <a:endParaRPr lang="en-US" sz="2800" dirty="0">
              <a:latin typeface="Calibri   "/>
            </a:endParaRPr>
          </a:p>
          <a:p>
            <a:pPr algn="ctr"/>
            <a:r>
              <a:rPr lang="en-US" sz="3200" b="1" dirty="0">
                <a:solidFill>
                  <a:srgbClr val="FF0000"/>
                </a:solidFill>
                <a:latin typeface="Calibri   "/>
              </a:rPr>
              <a:t>7% -</a:t>
            </a:r>
            <a:r>
              <a:rPr lang="en-US" sz="3200" dirty="0">
                <a:latin typeface="Calibri   "/>
              </a:rPr>
              <a:t>Words</a:t>
            </a:r>
          </a:p>
          <a:p>
            <a:pPr algn="ctr"/>
            <a:r>
              <a:rPr lang="en-US" sz="3200" b="1" dirty="0">
                <a:solidFill>
                  <a:srgbClr val="00B050"/>
                </a:solidFill>
                <a:latin typeface="Calibri   "/>
              </a:rPr>
              <a:t>55%- </a:t>
            </a:r>
            <a:r>
              <a:rPr lang="en-US" sz="3200" dirty="0">
                <a:latin typeface="Calibri   "/>
              </a:rPr>
              <a:t>Non-verbal: body movements</a:t>
            </a:r>
          </a:p>
          <a:p>
            <a:pPr algn="ctr"/>
            <a:r>
              <a:rPr lang="en-US" sz="3200" b="1" dirty="0">
                <a:solidFill>
                  <a:schemeClr val="accent2"/>
                </a:solidFill>
                <a:latin typeface="Calibri   "/>
              </a:rPr>
              <a:t>38% -</a:t>
            </a:r>
            <a:r>
              <a:rPr lang="en-US" sz="3200" dirty="0">
                <a:latin typeface="Calibri   "/>
              </a:rPr>
              <a:t>Vocal: voice and tone</a:t>
            </a:r>
          </a:p>
        </p:txBody>
      </p:sp>
    </p:spTree>
    <p:extLst>
      <p:ext uri="{BB962C8B-B14F-4D97-AF65-F5344CB8AC3E}">
        <p14:creationId xmlns:p14="http://schemas.microsoft.com/office/powerpoint/2010/main" val="318644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2687</TotalTime>
  <Words>4720</Words>
  <Application>Microsoft Office PowerPoint</Application>
  <PresentationFormat>Widescreen</PresentationFormat>
  <Paragraphs>444</Paragraphs>
  <Slides>39</Slides>
  <Notes>39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Aptos</vt:lpstr>
      <vt:lpstr>Arial</vt:lpstr>
      <vt:lpstr>Arial   </vt:lpstr>
      <vt:lpstr>Calibri</vt:lpstr>
      <vt:lpstr>Calibri   </vt:lpstr>
      <vt:lpstr>Calibri Light</vt:lpstr>
      <vt:lpstr>Futura Md BT</vt:lpstr>
      <vt:lpstr>Google Sans</vt:lpstr>
      <vt:lpstr>Open Sans</vt:lpstr>
      <vt:lpstr>Proxima Nova</vt:lpstr>
      <vt:lpstr>raleway</vt:lpstr>
      <vt:lpstr>Symbol</vt:lpstr>
      <vt:lpstr>Office Theme</vt:lpstr>
      <vt:lpstr>Office Theme</vt:lpstr>
      <vt:lpstr>Office Theme</vt:lpstr>
      <vt:lpstr>PowerPoint Presentation</vt:lpstr>
      <vt:lpstr>Introductions</vt:lpstr>
      <vt:lpstr>PowerPoint Presentation</vt:lpstr>
      <vt:lpstr>Scenario</vt:lpstr>
      <vt:lpstr>Definition</vt:lpstr>
      <vt:lpstr>What did we notice about this communication?</vt:lpstr>
      <vt:lpstr>Scenario Take 2</vt:lpstr>
      <vt:lpstr>PowerPoint Presentation</vt:lpstr>
      <vt:lpstr>POP QUIZ: Body language</vt:lpstr>
      <vt:lpstr>Why our approach matters</vt:lpstr>
      <vt:lpstr>PowerPoint Presentation</vt:lpstr>
      <vt:lpstr>PowerPoint Presentation</vt:lpstr>
      <vt:lpstr>PowerPoint Presentation</vt:lpstr>
      <vt:lpstr>PowerPoint Presentation</vt:lpstr>
      <vt:lpstr>What does brain change look like</vt:lpstr>
      <vt:lpstr>PowerPoint Presentation</vt:lpstr>
      <vt:lpstr>Understanding Language</vt:lpstr>
      <vt:lpstr>PowerPoint Presentation</vt:lpstr>
      <vt:lpstr>PowerPoint Presentation</vt:lpstr>
      <vt:lpstr>PowerPoint Presentation</vt:lpstr>
      <vt:lpstr>PowerPoint Presentation</vt:lpstr>
      <vt:lpstr>PowerPoint Presentation</vt:lpstr>
      <vt:lpstr>Escalation</vt:lpstr>
      <vt:lpstr>Vision – Top Tips</vt:lpstr>
      <vt:lpstr>PowerPoint Presentation</vt:lpstr>
      <vt:lpstr>Visual communication- Example</vt:lpstr>
      <vt:lpstr>PowerPoint Presentation</vt:lpstr>
      <vt:lpstr>PowerPoint Presentation</vt:lpstr>
      <vt:lpstr>PowerPoint Presentation</vt:lpstr>
      <vt:lpstr>PowerPoint Presentation</vt:lpstr>
      <vt:lpstr>PowerPoint Presentation</vt:lpstr>
      <vt:lpstr>PowerPoint Presentation</vt:lpstr>
      <vt:lpstr>Takeaway points</vt:lpstr>
      <vt:lpstr>Let’s chat</vt:lpstr>
      <vt:lpstr>Feedback</vt:lpstr>
      <vt:lpstr>Thrive upcoming training</vt:lpstr>
      <vt:lpstr>Thrive upcoming training</vt:lpstr>
      <vt:lpstr>References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Angelone</dc:creator>
  <cp:lastModifiedBy>Kathy Kirby</cp:lastModifiedBy>
  <cp:revision>5</cp:revision>
  <dcterms:created xsi:type="dcterms:W3CDTF">2024-04-23T04:38:00Z</dcterms:created>
  <dcterms:modified xsi:type="dcterms:W3CDTF">2025-01-22T22:23:39Z</dcterms:modified>
</cp:coreProperties>
</file>